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6"/>
  </p:notesMasterIdLst>
  <p:sldIdLst>
    <p:sldId id="256" r:id="rId2"/>
    <p:sldId id="257" r:id="rId3"/>
    <p:sldId id="267" r:id="rId4"/>
    <p:sldId id="268" r:id="rId5"/>
    <p:sldId id="281" r:id="rId6"/>
    <p:sldId id="276" r:id="rId7"/>
    <p:sldId id="271" r:id="rId8"/>
    <p:sldId id="284" r:id="rId9"/>
    <p:sldId id="272" r:id="rId10"/>
    <p:sldId id="277" r:id="rId11"/>
    <p:sldId id="280" r:id="rId12"/>
    <p:sldId id="279" r:id="rId13"/>
    <p:sldId id="282" r:id="rId14"/>
    <p:sldId id="28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4"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88377" autoAdjust="0"/>
  </p:normalViewPr>
  <p:slideViewPr>
    <p:cSldViewPr snapToGrid="0" showGuides="1">
      <p:cViewPr varScale="1">
        <p:scale>
          <a:sx n="91" d="100"/>
          <a:sy n="91" d="100"/>
        </p:scale>
        <p:origin x="1005" y="55"/>
      </p:cViewPr>
      <p:guideLst>
        <p:guide orient="horz" pos="2064"/>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postolellis, Panagiotis" userId="1b6c934f-d8c5-473c-9f45-0ec952064abc" providerId="ADAL" clId="{92587513-FF24-401A-92FC-76D0A145EE29}"/>
    <pc:docChg chg="undo custSel addSld delSld modSld sldOrd">
      <pc:chgData name="Apostolellis, Panagiotis" userId="1b6c934f-d8c5-473c-9f45-0ec952064abc" providerId="ADAL" clId="{92587513-FF24-401A-92FC-76D0A145EE29}" dt="2018-02-22T15:29:39.412" v="1114"/>
      <pc:docMkLst>
        <pc:docMk/>
      </pc:docMkLst>
      <pc:sldChg chg="modSp">
        <pc:chgData name="Apostolellis, Panagiotis" userId="1b6c934f-d8c5-473c-9f45-0ec952064abc" providerId="ADAL" clId="{92587513-FF24-401A-92FC-76D0A145EE29}" dt="2018-02-22T12:39:59.340" v="22" actId="20577"/>
        <pc:sldMkLst>
          <pc:docMk/>
          <pc:sldMk cId="2209359968" sldId="256"/>
        </pc:sldMkLst>
        <pc:spChg chg="mod">
          <ac:chgData name="Apostolellis, Panagiotis" userId="1b6c934f-d8c5-473c-9f45-0ec952064abc" providerId="ADAL" clId="{92587513-FF24-401A-92FC-76D0A145EE29}" dt="2018-02-22T12:38:38.760" v="18" actId="20577"/>
          <ac:spMkLst>
            <pc:docMk/>
            <pc:sldMk cId="2209359968" sldId="256"/>
            <ac:spMk id="2" creationId="{5766E5E4-9610-462F-904A-B500274C5C3D}"/>
          </ac:spMkLst>
        </pc:spChg>
        <pc:spChg chg="mod">
          <ac:chgData name="Apostolellis, Panagiotis" userId="1b6c934f-d8c5-473c-9f45-0ec952064abc" providerId="ADAL" clId="{92587513-FF24-401A-92FC-76D0A145EE29}" dt="2018-02-22T12:39:59.340" v="22" actId="20577"/>
          <ac:spMkLst>
            <pc:docMk/>
            <pc:sldMk cId="2209359968" sldId="256"/>
            <ac:spMk id="3" creationId="{3D766791-3667-40B9-BE78-4207513557D9}"/>
          </ac:spMkLst>
        </pc:spChg>
      </pc:sldChg>
      <pc:sldChg chg="addSp delSp modSp mod setBg modAnim">
        <pc:chgData name="Apostolellis, Panagiotis" userId="1b6c934f-d8c5-473c-9f45-0ec952064abc" providerId="ADAL" clId="{92587513-FF24-401A-92FC-76D0A145EE29}" dt="2018-02-22T15:07:28.922" v="909"/>
        <pc:sldMkLst>
          <pc:docMk/>
          <pc:sldMk cId="1271544447" sldId="257"/>
        </pc:sldMkLst>
        <pc:spChg chg="mod ord">
          <ac:chgData name="Apostolellis, Panagiotis" userId="1b6c934f-d8c5-473c-9f45-0ec952064abc" providerId="ADAL" clId="{92587513-FF24-401A-92FC-76D0A145EE29}" dt="2018-02-22T12:43:10.987" v="120" actId="26606"/>
          <ac:spMkLst>
            <pc:docMk/>
            <pc:sldMk cId="1271544447" sldId="257"/>
            <ac:spMk id="2" creationId="{F82C8EAB-F832-4852-A5EC-573BFCE8CE64}"/>
          </ac:spMkLst>
        </pc:spChg>
        <pc:spChg chg="mod ord">
          <ac:chgData name="Apostolellis, Panagiotis" userId="1b6c934f-d8c5-473c-9f45-0ec952064abc" providerId="ADAL" clId="{92587513-FF24-401A-92FC-76D0A145EE29}" dt="2018-02-22T12:43:10.987" v="120" actId="26606"/>
          <ac:spMkLst>
            <pc:docMk/>
            <pc:sldMk cId="1271544447" sldId="257"/>
            <ac:spMk id="4" creationId="{D0302E9F-2F2C-4A89-8AE0-5F515944C355}"/>
          </ac:spMkLst>
        </pc:spChg>
        <pc:spChg chg="add del mod">
          <ac:chgData name="Apostolellis, Panagiotis" userId="1b6c934f-d8c5-473c-9f45-0ec952064abc" providerId="ADAL" clId="{92587513-FF24-401A-92FC-76D0A145EE29}" dt="2018-02-22T12:41:28.473" v="109" actId="478"/>
          <ac:spMkLst>
            <pc:docMk/>
            <pc:sldMk cId="1271544447" sldId="257"/>
            <ac:spMk id="5" creationId="{BCF92066-C8B1-4149-8E0C-1144EE3E8412}"/>
          </ac:spMkLst>
        </pc:spChg>
        <pc:spChg chg="add del">
          <ac:chgData name="Apostolellis, Panagiotis" userId="1b6c934f-d8c5-473c-9f45-0ec952064abc" providerId="ADAL" clId="{92587513-FF24-401A-92FC-76D0A145EE29}" dt="2018-02-22T12:43:10.989" v="121" actId="26606"/>
          <ac:spMkLst>
            <pc:docMk/>
            <pc:sldMk cId="1271544447" sldId="257"/>
            <ac:spMk id="14" creationId="{485B976C-17EF-415B-B03C-BAF9443B9DDB}"/>
          </ac:spMkLst>
        </pc:spChg>
        <pc:spChg chg="add del">
          <ac:chgData name="Apostolellis, Panagiotis" userId="1b6c934f-d8c5-473c-9f45-0ec952064abc" providerId="ADAL" clId="{92587513-FF24-401A-92FC-76D0A145EE29}" dt="2018-02-22T12:43:10.987" v="120" actId="26606"/>
          <ac:spMkLst>
            <pc:docMk/>
            <pc:sldMk cId="1271544447" sldId="257"/>
            <ac:spMk id="19" creationId="{485B976C-17EF-415B-B03C-BAF9443B9DDB}"/>
          </ac:spMkLst>
        </pc:spChg>
        <pc:spChg chg="add">
          <ac:chgData name="Apostolellis, Panagiotis" userId="1b6c934f-d8c5-473c-9f45-0ec952064abc" providerId="ADAL" clId="{92587513-FF24-401A-92FC-76D0A145EE29}" dt="2018-02-22T12:43:10.989" v="121" actId="26606"/>
          <ac:spMkLst>
            <pc:docMk/>
            <pc:sldMk cId="1271544447" sldId="257"/>
            <ac:spMk id="21" creationId="{485B976C-17EF-415B-B03C-BAF9443B9DDB}"/>
          </ac:spMkLst>
        </pc:spChg>
        <pc:picChg chg="add mod ord">
          <ac:chgData name="Apostolellis, Panagiotis" userId="1b6c934f-d8c5-473c-9f45-0ec952064abc" providerId="ADAL" clId="{92587513-FF24-401A-92FC-76D0A145EE29}" dt="2018-02-22T12:43:36.804" v="122" actId="27614"/>
          <ac:picMkLst>
            <pc:docMk/>
            <pc:sldMk cId="1271544447" sldId="257"/>
            <ac:picMk id="7" creationId="{943089BD-74C2-4A8E-8038-66069E1D48CF}"/>
          </ac:picMkLst>
        </pc:picChg>
        <pc:picChg chg="add mod">
          <ac:chgData name="Apostolellis, Panagiotis" userId="1b6c934f-d8c5-473c-9f45-0ec952064abc" providerId="ADAL" clId="{92587513-FF24-401A-92FC-76D0A145EE29}" dt="2018-02-22T12:43:10.989" v="121" actId="26606"/>
          <ac:picMkLst>
            <pc:docMk/>
            <pc:sldMk cId="1271544447" sldId="257"/>
            <ac:picMk id="9" creationId="{D819542E-A1B4-4036-A4BB-AFD1034E5468}"/>
          </ac:picMkLst>
        </pc:picChg>
        <pc:picChg chg="del">
          <ac:chgData name="Apostolellis, Panagiotis" userId="1b6c934f-d8c5-473c-9f45-0ec952064abc" providerId="ADAL" clId="{92587513-FF24-401A-92FC-76D0A145EE29}" dt="2018-02-22T12:40:49.352" v="108" actId="478"/>
          <ac:picMkLst>
            <pc:docMk/>
            <pc:sldMk cId="1271544447" sldId="257"/>
            <ac:picMk id="1026" creationId="{2F1F048C-3C6A-441E-BDD5-8546F7210A63}"/>
          </ac:picMkLst>
        </pc:picChg>
      </pc:sldChg>
      <pc:sldChg chg="del">
        <pc:chgData name="Apostolellis, Panagiotis" userId="1b6c934f-d8c5-473c-9f45-0ec952064abc" providerId="ADAL" clId="{92587513-FF24-401A-92FC-76D0A145EE29}" dt="2018-02-22T14:53:27.792" v="777" actId="2696"/>
        <pc:sldMkLst>
          <pc:docMk/>
          <pc:sldMk cId="2350706926" sldId="258"/>
        </pc:sldMkLst>
      </pc:sldChg>
      <pc:sldChg chg="del">
        <pc:chgData name="Apostolellis, Panagiotis" userId="1b6c934f-d8c5-473c-9f45-0ec952064abc" providerId="ADAL" clId="{92587513-FF24-401A-92FC-76D0A145EE29}" dt="2018-02-22T14:53:27.776" v="776" actId="2696"/>
        <pc:sldMkLst>
          <pc:docMk/>
          <pc:sldMk cId="811421126" sldId="259"/>
        </pc:sldMkLst>
      </pc:sldChg>
      <pc:sldChg chg="del">
        <pc:chgData name="Apostolellis, Panagiotis" userId="1b6c934f-d8c5-473c-9f45-0ec952064abc" providerId="ADAL" clId="{92587513-FF24-401A-92FC-76D0A145EE29}" dt="2018-02-22T14:53:27.792" v="778" actId="2696"/>
        <pc:sldMkLst>
          <pc:docMk/>
          <pc:sldMk cId="1204373080" sldId="260"/>
        </pc:sldMkLst>
      </pc:sldChg>
      <pc:sldChg chg="del">
        <pc:chgData name="Apostolellis, Panagiotis" userId="1b6c934f-d8c5-473c-9f45-0ec952064abc" providerId="ADAL" clId="{92587513-FF24-401A-92FC-76D0A145EE29}" dt="2018-02-22T14:53:27.823" v="780" actId="2696"/>
        <pc:sldMkLst>
          <pc:docMk/>
          <pc:sldMk cId="1768498573" sldId="261"/>
        </pc:sldMkLst>
      </pc:sldChg>
      <pc:sldChg chg="del">
        <pc:chgData name="Apostolellis, Panagiotis" userId="1b6c934f-d8c5-473c-9f45-0ec952064abc" providerId="ADAL" clId="{92587513-FF24-401A-92FC-76D0A145EE29}" dt="2018-02-22T14:53:27.948" v="782" actId="2696"/>
        <pc:sldMkLst>
          <pc:docMk/>
          <pc:sldMk cId="3834145323" sldId="262"/>
        </pc:sldMkLst>
      </pc:sldChg>
      <pc:sldChg chg="del">
        <pc:chgData name="Apostolellis, Panagiotis" userId="1b6c934f-d8c5-473c-9f45-0ec952064abc" providerId="ADAL" clId="{92587513-FF24-401A-92FC-76D0A145EE29}" dt="2018-02-22T14:53:27.979" v="783" actId="2696"/>
        <pc:sldMkLst>
          <pc:docMk/>
          <pc:sldMk cId="2812026313" sldId="263"/>
        </pc:sldMkLst>
      </pc:sldChg>
      <pc:sldChg chg="del">
        <pc:chgData name="Apostolellis, Panagiotis" userId="1b6c934f-d8c5-473c-9f45-0ec952064abc" providerId="ADAL" clId="{92587513-FF24-401A-92FC-76D0A145EE29}" dt="2018-02-22T14:53:27.901" v="781" actId="2696"/>
        <pc:sldMkLst>
          <pc:docMk/>
          <pc:sldMk cId="3365616799" sldId="264"/>
        </pc:sldMkLst>
      </pc:sldChg>
      <pc:sldChg chg="del">
        <pc:chgData name="Apostolellis, Panagiotis" userId="1b6c934f-d8c5-473c-9f45-0ec952064abc" providerId="ADAL" clId="{92587513-FF24-401A-92FC-76D0A145EE29}" dt="2018-02-22T14:53:27.698" v="775" actId="2696"/>
        <pc:sldMkLst>
          <pc:docMk/>
          <pc:sldMk cId="2413052085" sldId="265"/>
        </pc:sldMkLst>
      </pc:sldChg>
      <pc:sldChg chg="del">
        <pc:chgData name="Apostolellis, Panagiotis" userId="1b6c934f-d8c5-473c-9f45-0ec952064abc" providerId="ADAL" clId="{92587513-FF24-401A-92FC-76D0A145EE29}" dt="2018-02-22T14:53:27.807" v="779" actId="2696"/>
        <pc:sldMkLst>
          <pc:docMk/>
          <pc:sldMk cId="2565204805" sldId="266"/>
        </pc:sldMkLst>
      </pc:sldChg>
      <pc:sldChg chg="addSp modSp add mod setBg">
        <pc:chgData name="Apostolellis, Panagiotis" userId="1b6c934f-d8c5-473c-9f45-0ec952064abc" providerId="ADAL" clId="{92587513-FF24-401A-92FC-76D0A145EE29}" dt="2018-02-22T15:23:22.811" v="959" actId="20577"/>
        <pc:sldMkLst>
          <pc:docMk/>
          <pc:sldMk cId="2167009988" sldId="267"/>
        </pc:sldMkLst>
        <pc:spChg chg="mod">
          <ac:chgData name="Apostolellis, Panagiotis" userId="1b6c934f-d8c5-473c-9f45-0ec952064abc" providerId="ADAL" clId="{92587513-FF24-401A-92FC-76D0A145EE29}" dt="2018-02-22T15:23:22.811" v="959" actId="20577"/>
          <ac:spMkLst>
            <pc:docMk/>
            <pc:sldMk cId="2167009988" sldId="267"/>
            <ac:spMk id="2" creationId="{2A7D283A-C2C2-4E58-B44A-4DC17024EA5C}"/>
          </ac:spMkLst>
        </pc:spChg>
        <pc:spChg chg="mod">
          <ac:chgData name="Apostolellis, Panagiotis" userId="1b6c934f-d8c5-473c-9f45-0ec952064abc" providerId="ADAL" clId="{92587513-FF24-401A-92FC-76D0A145EE29}" dt="2018-02-22T12:44:38.280" v="125" actId="26606"/>
          <ac:spMkLst>
            <pc:docMk/>
            <pc:sldMk cId="2167009988" sldId="267"/>
            <ac:spMk id="3" creationId="{7E710C91-5066-4FD2-BF04-6F4AD5027296}"/>
          </ac:spMkLst>
        </pc:spChg>
        <pc:spChg chg="add">
          <ac:chgData name="Apostolellis, Panagiotis" userId="1b6c934f-d8c5-473c-9f45-0ec952064abc" providerId="ADAL" clId="{92587513-FF24-401A-92FC-76D0A145EE29}" dt="2018-02-22T12:44:38.280" v="125" actId="26606"/>
          <ac:spMkLst>
            <pc:docMk/>
            <pc:sldMk cId="2167009988" sldId="267"/>
            <ac:spMk id="71" creationId="{D87AB319-64C0-4E2D-B1CD-0A970301BEEA}"/>
          </ac:spMkLst>
        </pc:spChg>
        <pc:spChg chg="add">
          <ac:chgData name="Apostolellis, Panagiotis" userId="1b6c934f-d8c5-473c-9f45-0ec952064abc" providerId="ADAL" clId="{92587513-FF24-401A-92FC-76D0A145EE29}" dt="2018-02-22T12:44:38.280" v="125" actId="26606"/>
          <ac:spMkLst>
            <pc:docMk/>
            <pc:sldMk cId="2167009988" sldId="267"/>
            <ac:spMk id="73" creationId="{73B36B60-731F-409B-A240-BBF521AB746D}"/>
          </ac:spMkLst>
        </pc:spChg>
        <pc:picChg chg="add mod ord">
          <ac:chgData name="Apostolellis, Panagiotis" userId="1b6c934f-d8c5-473c-9f45-0ec952064abc" providerId="ADAL" clId="{92587513-FF24-401A-92FC-76D0A145EE29}" dt="2018-02-22T12:44:38.280" v="125" actId="26606"/>
          <ac:picMkLst>
            <pc:docMk/>
            <pc:sldMk cId="2167009988" sldId="267"/>
            <ac:picMk id="1026" creationId="{CB563706-3288-425D-8168-6C5B10C61478}"/>
          </ac:picMkLst>
        </pc:picChg>
      </pc:sldChg>
      <pc:sldChg chg="addSp modSp add mod setBg">
        <pc:chgData name="Apostolellis, Panagiotis" userId="1b6c934f-d8c5-473c-9f45-0ec952064abc" providerId="ADAL" clId="{92587513-FF24-401A-92FC-76D0A145EE29}" dt="2018-02-22T12:49:26.335" v="285" actId="20577"/>
        <pc:sldMkLst>
          <pc:docMk/>
          <pc:sldMk cId="1588912502" sldId="268"/>
        </pc:sldMkLst>
        <pc:spChg chg="mod">
          <ac:chgData name="Apostolellis, Panagiotis" userId="1b6c934f-d8c5-473c-9f45-0ec952064abc" providerId="ADAL" clId="{92587513-FF24-401A-92FC-76D0A145EE29}" dt="2018-02-22T12:47:53.510" v="195" actId="14100"/>
          <ac:spMkLst>
            <pc:docMk/>
            <pc:sldMk cId="1588912502" sldId="268"/>
            <ac:spMk id="2" creationId="{D3D8A222-7B83-4FE4-8101-4D0F6996EC81}"/>
          </ac:spMkLst>
        </pc:spChg>
        <pc:spChg chg="mod">
          <ac:chgData name="Apostolellis, Panagiotis" userId="1b6c934f-d8c5-473c-9f45-0ec952064abc" providerId="ADAL" clId="{92587513-FF24-401A-92FC-76D0A145EE29}" dt="2018-02-22T12:49:26.335" v="285" actId="20577"/>
          <ac:spMkLst>
            <pc:docMk/>
            <pc:sldMk cId="1588912502" sldId="268"/>
            <ac:spMk id="3" creationId="{3AFFD3AB-9762-44D5-8AB6-5ED2DBAEEA8D}"/>
          </ac:spMkLst>
        </pc:spChg>
        <pc:spChg chg="add">
          <ac:chgData name="Apostolellis, Panagiotis" userId="1b6c934f-d8c5-473c-9f45-0ec952064abc" providerId="ADAL" clId="{92587513-FF24-401A-92FC-76D0A145EE29}" dt="2018-02-22T12:47:09.651" v="194" actId="26606"/>
          <ac:spMkLst>
            <pc:docMk/>
            <pc:sldMk cId="1588912502" sldId="268"/>
            <ac:spMk id="71" creationId="{D87AB319-64C0-4E2D-B1CD-0A970301BEEA}"/>
          </ac:spMkLst>
        </pc:spChg>
        <pc:spChg chg="add">
          <ac:chgData name="Apostolellis, Panagiotis" userId="1b6c934f-d8c5-473c-9f45-0ec952064abc" providerId="ADAL" clId="{92587513-FF24-401A-92FC-76D0A145EE29}" dt="2018-02-22T12:47:09.651" v="194" actId="26606"/>
          <ac:spMkLst>
            <pc:docMk/>
            <pc:sldMk cId="1588912502" sldId="268"/>
            <ac:spMk id="73" creationId="{73B36B60-731F-409B-A240-BBF521AB746D}"/>
          </ac:spMkLst>
        </pc:spChg>
        <pc:picChg chg="add mod ord">
          <ac:chgData name="Apostolellis, Panagiotis" userId="1b6c934f-d8c5-473c-9f45-0ec952064abc" providerId="ADAL" clId="{92587513-FF24-401A-92FC-76D0A145EE29}" dt="2018-02-22T12:47:09.651" v="194" actId="26606"/>
          <ac:picMkLst>
            <pc:docMk/>
            <pc:sldMk cId="1588912502" sldId="268"/>
            <ac:picMk id="2050" creationId="{5489389B-4238-4869-A319-F1F7F599D1E4}"/>
          </ac:picMkLst>
        </pc:picChg>
      </pc:sldChg>
      <pc:sldChg chg="add del">
        <pc:chgData name="Apostolellis, Panagiotis" userId="1b6c934f-d8c5-473c-9f45-0ec952064abc" providerId="ADAL" clId="{92587513-FF24-401A-92FC-76D0A145EE29}" dt="2018-02-22T14:22:24.446" v="769" actId="2696"/>
        <pc:sldMkLst>
          <pc:docMk/>
          <pc:sldMk cId="3553687535" sldId="269"/>
        </pc:sldMkLst>
      </pc:sldChg>
      <pc:sldChg chg="addSp delSp modSp add del">
        <pc:chgData name="Apostolellis, Panagiotis" userId="1b6c934f-d8c5-473c-9f45-0ec952064abc" providerId="ADAL" clId="{92587513-FF24-401A-92FC-76D0A145EE29}" dt="2018-02-22T12:54:52.801" v="355" actId="2696"/>
        <pc:sldMkLst>
          <pc:docMk/>
          <pc:sldMk cId="2987829527" sldId="270"/>
        </pc:sldMkLst>
        <pc:spChg chg="mod">
          <ac:chgData name="Apostolellis, Panagiotis" userId="1b6c934f-d8c5-473c-9f45-0ec952064abc" providerId="ADAL" clId="{92587513-FF24-401A-92FC-76D0A145EE29}" dt="2018-02-22T12:51:14.787" v="292" actId="20577"/>
          <ac:spMkLst>
            <pc:docMk/>
            <pc:sldMk cId="2987829527" sldId="270"/>
            <ac:spMk id="5" creationId="{1CDC02A6-E7EA-47B7-9208-0A2773AEAF38}"/>
          </ac:spMkLst>
        </pc:spChg>
        <pc:picChg chg="add del">
          <ac:chgData name="Apostolellis, Panagiotis" userId="1b6c934f-d8c5-473c-9f45-0ec952064abc" providerId="ADAL" clId="{92587513-FF24-401A-92FC-76D0A145EE29}" dt="2018-02-22T12:51:55.556" v="294"/>
          <ac:picMkLst>
            <pc:docMk/>
            <pc:sldMk cId="2987829527" sldId="270"/>
            <ac:picMk id="3074" creationId="{740DFA34-4533-47E1-A6EB-D0E0CA368109}"/>
          </ac:picMkLst>
        </pc:picChg>
        <pc:picChg chg="add del">
          <ac:chgData name="Apostolellis, Panagiotis" userId="1b6c934f-d8c5-473c-9f45-0ec952064abc" providerId="ADAL" clId="{92587513-FF24-401A-92FC-76D0A145EE29}" dt="2018-02-22T12:52:04.711" v="296"/>
          <ac:picMkLst>
            <pc:docMk/>
            <pc:sldMk cId="2987829527" sldId="270"/>
            <ac:picMk id="3076" creationId="{F6021196-CEFC-404E-B8EE-650B22801000}"/>
          </ac:picMkLst>
        </pc:picChg>
      </pc:sldChg>
      <pc:sldChg chg="addSp delSp modSp add modAnim">
        <pc:chgData name="Apostolellis, Panagiotis" userId="1b6c934f-d8c5-473c-9f45-0ec952064abc" providerId="ADAL" clId="{92587513-FF24-401A-92FC-76D0A145EE29}" dt="2018-02-22T15:23:43.613" v="963"/>
        <pc:sldMkLst>
          <pc:docMk/>
          <pc:sldMk cId="3149590545" sldId="271"/>
        </pc:sldMkLst>
        <pc:spChg chg="mod">
          <ac:chgData name="Apostolellis, Panagiotis" userId="1b6c934f-d8c5-473c-9f45-0ec952064abc" providerId="ADAL" clId="{92587513-FF24-401A-92FC-76D0A145EE29}" dt="2018-02-22T15:23:43.613" v="963"/>
          <ac:spMkLst>
            <pc:docMk/>
            <pc:sldMk cId="3149590545" sldId="271"/>
            <ac:spMk id="2" creationId="{E7123CD1-F8CB-4F1D-8DE9-18AC5F03D2D1}"/>
          </ac:spMkLst>
        </pc:spChg>
        <pc:spChg chg="mod">
          <ac:chgData name="Apostolellis, Panagiotis" userId="1b6c934f-d8c5-473c-9f45-0ec952064abc" providerId="ADAL" clId="{92587513-FF24-401A-92FC-76D0A145EE29}" dt="2018-02-22T13:13:24.541" v="570" actId="1076"/>
          <ac:spMkLst>
            <pc:docMk/>
            <pc:sldMk cId="3149590545" sldId="271"/>
            <ac:spMk id="6" creationId="{2D8477F0-38B7-4A27-84D8-D7C39192CF29}"/>
          </ac:spMkLst>
        </pc:spChg>
        <pc:spChg chg="add mod">
          <ac:chgData name="Apostolellis, Panagiotis" userId="1b6c934f-d8c5-473c-9f45-0ec952064abc" providerId="ADAL" clId="{92587513-FF24-401A-92FC-76D0A145EE29}" dt="2018-02-22T13:03:11.194" v="432" actId="14100"/>
          <ac:spMkLst>
            <pc:docMk/>
            <pc:sldMk cId="3149590545" sldId="271"/>
            <ac:spMk id="14" creationId="{1F97A444-98FC-4FD9-B6B7-79600B19DBB2}"/>
          </ac:spMkLst>
        </pc:spChg>
        <pc:spChg chg="add mod ord">
          <ac:chgData name="Apostolellis, Panagiotis" userId="1b6c934f-d8c5-473c-9f45-0ec952064abc" providerId="ADAL" clId="{92587513-FF24-401A-92FC-76D0A145EE29}" dt="2018-02-22T13:12:21.925" v="561" actId="14100"/>
          <ac:spMkLst>
            <pc:docMk/>
            <pc:sldMk cId="3149590545" sldId="271"/>
            <ac:spMk id="15" creationId="{3CF5C30A-4EEF-4B42-8C65-FCBD488CF7FF}"/>
          </ac:spMkLst>
        </pc:spChg>
        <pc:spChg chg="mod">
          <ac:chgData name="Apostolellis, Panagiotis" userId="1b6c934f-d8c5-473c-9f45-0ec952064abc" providerId="ADAL" clId="{92587513-FF24-401A-92FC-76D0A145EE29}" dt="2018-02-22T13:14:09.704" v="576" actId="1076"/>
          <ac:spMkLst>
            <pc:docMk/>
            <pc:sldMk cId="3149590545" sldId="271"/>
            <ac:spMk id="16" creationId="{D106BAE2-16D4-4E07-963D-250F6B1AF54F}"/>
          </ac:spMkLst>
        </pc:spChg>
        <pc:spChg chg="add mod ord">
          <ac:chgData name="Apostolellis, Panagiotis" userId="1b6c934f-d8c5-473c-9f45-0ec952064abc" providerId="ADAL" clId="{92587513-FF24-401A-92FC-76D0A145EE29}" dt="2018-02-22T15:07:06.642" v="907" actId="2085"/>
          <ac:spMkLst>
            <pc:docMk/>
            <pc:sldMk cId="3149590545" sldId="271"/>
            <ac:spMk id="17" creationId="{5E13DDF5-D2BA-4308-B96A-137BDA04697B}"/>
          </ac:spMkLst>
        </pc:spChg>
        <pc:spChg chg="add del mod">
          <ac:chgData name="Apostolellis, Panagiotis" userId="1b6c934f-d8c5-473c-9f45-0ec952064abc" providerId="ADAL" clId="{92587513-FF24-401A-92FC-76D0A145EE29}" dt="2018-02-22T15:23:43.613" v="963"/>
          <ac:spMkLst>
            <pc:docMk/>
            <pc:sldMk cId="3149590545" sldId="271"/>
            <ac:spMk id="20" creationId="{08DB52BB-B106-498C-8DCF-9EB7D0022692}"/>
          </ac:spMkLst>
        </pc:spChg>
        <pc:spChg chg="add del mod">
          <ac:chgData name="Apostolellis, Panagiotis" userId="1b6c934f-d8c5-473c-9f45-0ec952064abc" providerId="ADAL" clId="{92587513-FF24-401A-92FC-76D0A145EE29}" dt="2018-02-22T15:23:43.613" v="963"/>
          <ac:spMkLst>
            <pc:docMk/>
            <pc:sldMk cId="3149590545" sldId="271"/>
            <ac:spMk id="21" creationId="{1FBCF4C4-A227-4C9B-82D7-78E8B50C0925}"/>
          </ac:spMkLst>
        </pc:spChg>
        <pc:picChg chg="add del">
          <ac:chgData name="Apostolellis, Panagiotis" userId="1b6c934f-d8c5-473c-9f45-0ec952064abc" providerId="ADAL" clId="{92587513-FF24-401A-92FC-76D0A145EE29}" dt="2018-02-22T13:02:18.763" v="428" actId="478"/>
          <ac:picMkLst>
            <pc:docMk/>
            <pc:sldMk cId="3149590545" sldId="271"/>
            <ac:picMk id="10" creationId="{898D0FDE-6E73-4A9F-B3F4-C4AEB540ED56}"/>
          </ac:picMkLst>
        </pc:picChg>
        <pc:picChg chg="add mod">
          <ac:chgData name="Apostolellis, Panagiotis" userId="1b6c934f-d8c5-473c-9f45-0ec952064abc" providerId="ADAL" clId="{92587513-FF24-401A-92FC-76D0A145EE29}" dt="2018-02-22T13:13:27.667" v="571" actId="1076"/>
          <ac:picMkLst>
            <pc:docMk/>
            <pc:sldMk cId="3149590545" sldId="271"/>
            <ac:picMk id="11" creationId="{31B8E3CB-60E3-447C-B5A6-3745BE18FAE3}"/>
          </ac:picMkLst>
        </pc:picChg>
        <pc:cxnChg chg="mod">
          <ac:chgData name="Apostolellis, Panagiotis" userId="1b6c934f-d8c5-473c-9f45-0ec952064abc" providerId="ADAL" clId="{92587513-FF24-401A-92FC-76D0A145EE29}" dt="2018-02-22T13:14:35.506" v="582" actId="14100"/>
          <ac:cxnSpMkLst>
            <pc:docMk/>
            <pc:sldMk cId="3149590545" sldId="271"/>
            <ac:cxnSpMk id="8" creationId="{331E15A8-FE96-4315-81A2-0F4E851C21EE}"/>
          </ac:cxnSpMkLst>
        </pc:cxnChg>
        <pc:cxnChg chg="mod">
          <ac:chgData name="Apostolellis, Panagiotis" userId="1b6c934f-d8c5-473c-9f45-0ec952064abc" providerId="ADAL" clId="{92587513-FF24-401A-92FC-76D0A145EE29}" dt="2018-02-22T13:14:14.419" v="577" actId="14100"/>
          <ac:cxnSpMkLst>
            <pc:docMk/>
            <pc:sldMk cId="3149590545" sldId="271"/>
            <ac:cxnSpMk id="9" creationId="{5DE08F37-F311-499E-8DCE-1CF3E979EFB1}"/>
          </ac:cxnSpMkLst>
        </pc:cxnChg>
        <pc:cxnChg chg="mod">
          <ac:chgData name="Apostolellis, Panagiotis" userId="1b6c934f-d8c5-473c-9f45-0ec952064abc" providerId="ADAL" clId="{92587513-FF24-401A-92FC-76D0A145EE29}" dt="2018-02-22T13:14:29.259" v="581" actId="14100"/>
          <ac:cxnSpMkLst>
            <pc:docMk/>
            <pc:sldMk cId="3149590545" sldId="271"/>
            <ac:cxnSpMk id="12" creationId="{076B9473-C22A-45D7-AE7B-9BF58D6F809A}"/>
          </ac:cxnSpMkLst>
        </pc:cxnChg>
        <pc:cxnChg chg="mod">
          <ac:chgData name="Apostolellis, Panagiotis" userId="1b6c934f-d8c5-473c-9f45-0ec952064abc" providerId="ADAL" clId="{92587513-FF24-401A-92FC-76D0A145EE29}" dt="2018-02-22T13:14:20.892" v="579" actId="14100"/>
          <ac:cxnSpMkLst>
            <pc:docMk/>
            <pc:sldMk cId="3149590545" sldId="271"/>
            <ac:cxnSpMk id="13" creationId="{A147BE85-B1D3-4C73-ABCE-F009B53381BA}"/>
          </ac:cxnSpMkLst>
        </pc:cxnChg>
      </pc:sldChg>
      <pc:sldChg chg="addSp delSp modSp add modAnim">
        <pc:chgData name="Apostolellis, Panagiotis" userId="1b6c934f-d8c5-473c-9f45-0ec952064abc" providerId="ADAL" clId="{92587513-FF24-401A-92FC-76D0A145EE29}" dt="2018-02-22T15:07:01.703" v="906" actId="2085"/>
        <pc:sldMkLst>
          <pc:docMk/>
          <pc:sldMk cId="2100250446" sldId="272"/>
        </pc:sldMkLst>
        <pc:spChg chg="mod">
          <ac:chgData name="Apostolellis, Panagiotis" userId="1b6c934f-d8c5-473c-9f45-0ec952064abc" providerId="ADAL" clId="{92587513-FF24-401A-92FC-76D0A145EE29}" dt="2018-02-22T14:23:03.428" v="772" actId="404"/>
          <ac:spMkLst>
            <pc:docMk/>
            <pc:sldMk cId="2100250446" sldId="272"/>
            <ac:spMk id="2" creationId="{399023A0-FF9B-4CBE-A671-9C6D9D6ADF2D}"/>
          </ac:spMkLst>
        </pc:spChg>
        <pc:spChg chg="mod">
          <ac:chgData name="Apostolellis, Panagiotis" userId="1b6c934f-d8c5-473c-9f45-0ec952064abc" providerId="ADAL" clId="{92587513-FF24-401A-92FC-76D0A145EE29}" dt="2018-02-22T13:10:48.119" v="547" actId="1076"/>
          <ac:spMkLst>
            <pc:docMk/>
            <pc:sldMk cId="2100250446" sldId="272"/>
            <ac:spMk id="4" creationId="{7EFB77CC-34FF-46ED-99AE-7DA2BF719657}"/>
          </ac:spMkLst>
        </pc:spChg>
        <pc:spChg chg="mod">
          <ac:chgData name="Apostolellis, Panagiotis" userId="1b6c934f-d8c5-473c-9f45-0ec952064abc" providerId="ADAL" clId="{92587513-FF24-401A-92FC-76D0A145EE29}" dt="2018-02-22T13:10:12.903" v="481" actId="948"/>
          <ac:spMkLst>
            <pc:docMk/>
            <pc:sldMk cId="2100250446" sldId="272"/>
            <ac:spMk id="5" creationId="{B47EAEAF-E22A-46C7-97BC-CC2D9C6BC713}"/>
          </ac:spMkLst>
        </pc:spChg>
        <pc:spChg chg="add del">
          <ac:chgData name="Apostolellis, Panagiotis" userId="1b6c934f-d8c5-473c-9f45-0ec952064abc" providerId="ADAL" clId="{92587513-FF24-401A-92FC-76D0A145EE29}" dt="2018-02-22T13:03:55.439" v="435"/>
          <ac:spMkLst>
            <pc:docMk/>
            <pc:sldMk cId="2100250446" sldId="272"/>
            <ac:spMk id="6" creationId="{CD228D18-0112-4042-ACE7-8C1E6A42B801}"/>
          </ac:spMkLst>
        </pc:spChg>
        <pc:spChg chg="add mod ord">
          <ac:chgData name="Apostolellis, Panagiotis" userId="1b6c934f-d8c5-473c-9f45-0ec952064abc" providerId="ADAL" clId="{92587513-FF24-401A-92FC-76D0A145EE29}" dt="2018-02-22T13:08:17.655" v="464" actId="2085"/>
          <ac:spMkLst>
            <pc:docMk/>
            <pc:sldMk cId="2100250446" sldId="272"/>
            <ac:spMk id="7" creationId="{085F0DE2-2038-438D-9AB7-88C757AC047F}"/>
          </ac:spMkLst>
        </pc:spChg>
        <pc:spChg chg="add mod ord">
          <ac:chgData name="Apostolellis, Panagiotis" userId="1b6c934f-d8c5-473c-9f45-0ec952064abc" providerId="ADAL" clId="{92587513-FF24-401A-92FC-76D0A145EE29}" dt="2018-02-22T15:07:01.703" v="906" actId="2085"/>
          <ac:spMkLst>
            <pc:docMk/>
            <pc:sldMk cId="2100250446" sldId="272"/>
            <ac:spMk id="8" creationId="{6EFB604B-88E7-4E88-849B-3A0DAF83FF6B}"/>
          </ac:spMkLst>
        </pc:spChg>
        <pc:spChg chg="add mod">
          <ac:chgData name="Apostolellis, Panagiotis" userId="1b6c934f-d8c5-473c-9f45-0ec952064abc" providerId="ADAL" clId="{92587513-FF24-401A-92FC-76D0A145EE29}" dt="2018-02-22T13:09:33.266" v="478" actId="2711"/>
          <ac:spMkLst>
            <pc:docMk/>
            <pc:sldMk cId="2100250446" sldId="272"/>
            <ac:spMk id="10" creationId="{6EEE6E49-664B-4E0B-A81C-5DB897219CDD}"/>
          </ac:spMkLst>
        </pc:spChg>
        <pc:spChg chg="add mod">
          <ac:chgData name="Apostolellis, Panagiotis" userId="1b6c934f-d8c5-473c-9f45-0ec952064abc" providerId="ADAL" clId="{92587513-FF24-401A-92FC-76D0A145EE29}" dt="2018-02-22T13:09:33.266" v="478" actId="2711"/>
          <ac:spMkLst>
            <pc:docMk/>
            <pc:sldMk cId="2100250446" sldId="272"/>
            <ac:spMk id="11" creationId="{1E52B4F2-5317-4295-9EAF-DBD95A7458A7}"/>
          </ac:spMkLst>
        </pc:spChg>
        <pc:spChg chg="add mod">
          <ac:chgData name="Apostolellis, Panagiotis" userId="1b6c934f-d8c5-473c-9f45-0ec952064abc" providerId="ADAL" clId="{92587513-FF24-401A-92FC-76D0A145EE29}" dt="2018-02-22T13:10:25.673" v="484" actId="14100"/>
          <ac:spMkLst>
            <pc:docMk/>
            <pc:sldMk cId="2100250446" sldId="272"/>
            <ac:spMk id="12" creationId="{BF35C96F-E79B-4D40-9EF3-0FB458B851B0}"/>
          </ac:spMkLst>
        </pc:spChg>
        <pc:spChg chg="add mod">
          <ac:chgData name="Apostolellis, Panagiotis" userId="1b6c934f-d8c5-473c-9f45-0ec952064abc" providerId="ADAL" clId="{92587513-FF24-401A-92FC-76D0A145EE29}" dt="2018-02-22T14:23:24.037" v="773" actId="1076"/>
          <ac:spMkLst>
            <pc:docMk/>
            <pc:sldMk cId="2100250446" sldId="272"/>
            <ac:spMk id="13" creationId="{E9D0DC1C-1225-4BFD-BBFD-58DA859BA599}"/>
          </ac:spMkLst>
        </pc:spChg>
        <pc:spChg chg="add mod">
          <ac:chgData name="Apostolellis, Panagiotis" userId="1b6c934f-d8c5-473c-9f45-0ec952064abc" providerId="ADAL" clId="{92587513-FF24-401A-92FC-76D0A145EE29}" dt="2018-02-22T13:10:52.543" v="548" actId="1076"/>
          <ac:spMkLst>
            <pc:docMk/>
            <pc:sldMk cId="2100250446" sldId="272"/>
            <ac:spMk id="14" creationId="{AD647D99-9A7F-4BA8-A1A1-8F5923ABE064}"/>
          </ac:spMkLst>
        </pc:spChg>
        <pc:spChg chg="add mod">
          <ac:chgData name="Apostolellis, Panagiotis" userId="1b6c934f-d8c5-473c-9f45-0ec952064abc" providerId="ADAL" clId="{92587513-FF24-401A-92FC-76D0A145EE29}" dt="2018-02-22T14:23:26.394" v="774" actId="1076"/>
          <ac:spMkLst>
            <pc:docMk/>
            <pc:sldMk cId="2100250446" sldId="272"/>
            <ac:spMk id="15" creationId="{F196B335-654C-44C1-8D41-20EFA541DEAA}"/>
          </ac:spMkLst>
        </pc:spChg>
        <pc:picChg chg="add">
          <ac:chgData name="Apostolellis, Panagiotis" userId="1b6c934f-d8c5-473c-9f45-0ec952064abc" providerId="ADAL" clId="{92587513-FF24-401A-92FC-76D0A145EE29}" dt="2018-02-22T13:08:09.378" v="463"/>
          <ac:picMkLst>
            <pc:docMk/>
            <pc:sldMk cId="2100250446" sldId="272"/>
            <ac:picMk id="9" creationId="{AA228995-3DEC-4724-860E-3109ACA9CFCE}"/>
          </ac:picMkLst>
        </pc:picChg>
      </pc:sldChg>
      <pc:sldChg chg="add del">
        <pc:chgData name="Apostolellis, Panagiotis" userId="1b6c934f-d8c5-473c-9f45-0ec952064abc" providerId="ADAL" clId="{92587513-FF24-401A-92FC-76D0A145EE29}" dt="2018-02-22T13:11:44.252" v="555" actId="2696"/>
        <pc:sldMkLst>
          <pc:docMk/>
          <pc:sldMk cId="3283074907" sldId="273"/>
        </pc:sldMkLst>
      </pc:sldChg>
      <pc:sldChg chg="addSp delSp modSp add del mod setBg">
        <pc:chgData name="Apostolellis, Panagiotis" userId="1b6c934f-d8c5-473c-9f45-0ec952064abc" providerId="ADAL" clId="{92587513-FF24-401A-92FC-76D0A145EE29}" dt="2018-02-22T14:56:13.734" v="800" actId="2696"/>
        <pc:sldMkLst>
          <pc:docMk/>
          <pc:sldMk cId="3827550975" sldId="274"/>
        </pc:sldMkLst>
        <pc:spChg chg="mod ord">
          <ac:chgData name="Apostolellis, Panagiotis" userId="1b6c934f-d8c5-473c-9f45-0ec952064abc" providerId="ADAL" clId="{92587513-FF24-401A-92FC-76D0A145EE29}" dt="2018-02-22T14:55:43.803" v="797" actId="26606"/>
          <ac:spMkLst>
            <pc:docMk/>
            <pc:sldMk cId="3827550975" sldId="274"/>
            <ac:spMk id="2" creationId="{92A31AF3-4A9B-497A-92C8-C6C7466B0C35}"/>
          </ac:spMkLst>
        </pc:spChg>
        <pc:spChg chg="add del">
          <ac:chgData name="Apostolellis, Panagiotis" userId="1b6c934f-d8c5-473c-9f45-0ec952064abc" providerId="ADAL" clId="{92587513-FF24-401A-92FC-76D0A145EE29}" dt="2018-02-22T14:55:43.797" v="796" actId="26606"/>
          <ac:spMkLst>
            <pc:docMk/>
            <pc:sldMk cId="3827550975" sldId="274"/>
            <ac:spMk id="9" creationId="{D87AB319-64C0-4E2D-B1CD-0A970301BEEA}"/>
          </ac:spMkLst>
        </pc:spChg>
        <pc:spChg chg="add del">
          <ac:chgData name="Apostolellis, Panagiotis" userId="1b6c934f-d8c5-473c-9f45-0ec952064abc" providerId="ADAL" clId="{92587513-FF24-401A-92FC-76D0A145EE29}" dt="2018-02-22T14:55:43.797" v="796" actId="26606"/>
          <ac:spMkLst>
            <pc:docMk/>
            <pc:sldMk cId="3827550975" sldId="274"/>
            <ac:spMk id="11" creationId="{F5586C31-848B-4D51-83B1-B9FD594E31ED}"/>
          </ac:spMkLst>
        </pc:spChg>
        <pc:spChg chg="add">
          <ac:chgData name="Apostolellis, Panagiotis" userId="1b6c934f-d8c5-473c-9f45-0ec952064abc" providerId="ADAL" clId="{92587513-FF24-401A-92FC-76D0A145EE29}" dt="2018-02-22T14:55:43.803" v="797" actId="26606"/>
          <ac:spMkLst>
            <pc:docMk/>
            <pc:sldMk cId="3827550975" sldId="274"/>
            <ac:spMk id="13" creationId="{D87AB319-64C0-4E2D-B1CD-0A970301BEEA}"/>
          </ac:spMkLst>
        </pc:spChg>
        <pc:spChg chg="add">
          <ac:chgData name="Apostolellis, Panagiotis" userId="1b6c934f-d8c5-473c-9f45-0ec952064abc" providerId="ADAL" clId="{92587513-FF24-401A-92FC-76D0A145EE29}" dt="2018-02-22T14:55:43.803" v="797" actId="26606"/>
          <ac:spMkLst>
            <pc:docMk/>
            <pc:sldMk cId="3827550975" sldId="274"/>
            <ac:spMk id="14" creationId="{73B36B60-731F-409B-A240-BBF521AB746D}"/>
          </ac:spMkLst>
        </pc:spChg>
        <pc:picChg chg="add mod">
          <ac:chgData name="Apostolellis, Panagiotis" userId="1b6c934f-d8c5-473c-9f45-0ec952064abc" providerId="ADAL" clId="{92587513-FF24-401A-92FC-76D0A145EE29}" dt="2018-02-22T14:55:43.803" v="797" actId="26606"/>
          <ac:picMkLst>
            <pc:docMk/>
            <pc:sldMk cId="3827550975" sldId="274"/>
            <ac:picMk id="4" creationId="{5474165E-C53C-4B3C-8C29-788C17BA3343}"/>
          </ac:picMkLst>
        </pc:picChg>
        <pc:picChg chg="del">
          <ac:chgData name="Apostolellis, Panagiotis" userId="1b6c934f-d8c5-473c-9f45-0ec952064abc" providerId="ADAL" clId="{92587513-FF24-401A-92FC-76D0A145EE29}" dt="2018-02-22T14:55:25.165" v="793"/>
          <ac:picMkLst>
            <pc:docMk/>
            <pc:sldMk cId="3827550975" sldId="274"/>
            <ac:picMk id="1026" creationId="{7FCCFD00-D8C7-4F22-9AAC-C841589B4000}"/>
          </ac:picMkLst>
        </pc:picChg>
      </pc:sldChg>
      <pc:sldChg chg="addSp modSp add del">
        <pc:chgData name="Apostolellis, Panagiotis" userId="1b6c934f-d8c5-473c-9f45-0ec952064abc" providerId="ADAL" clId="{92587513-FF24-401A-92FC-76D0A145EE29}" dt="2018-02-22T12:53:58.911" v="345" actId="2696"/>
        <pc:sldMkLst>
          <pc:docMk/>
          <pc:sldMk cId="3998194797" sldId="275"/>
        </pc:sldMkLst>
        <pc:spChg chg="add mod">
          <ac:chgData name="Apostolellis, Panagiotis" userId="1b6c934f-d8c5-473c-9f45-0ec952064abc" providerId="ADAL" clId="{92587513-FF24-401A-92FC-76D0A145EE29}" dt="2018-02-22T12:52:25.406" v="300" actId="1076"/>
          <ac:spMkLst>
            <pc:docMk/>
            <pc:sldMk cId="3998194797" sldId="275"/>
            <ac:spMk id="6" creationId="{072B7FEA-11B5-451C-ABD2-8E559B4655D0}"/>
          </ac:spMkLst>
        </pc:spChg>
        <pc:picChg chg="add">
          <ac:chgData name="Apostolellis, Panagiotis" userId="1b6c934f-d8c5-473c-9f45-0ec952064abc" providerId="ADAL" clId="{92587513-FF24-401A-92FC-76D0A145EE29}" dt="2018-02-22T12:52:10.551" v="298"/>
          <ac:picMkLst>
            <pc:docMk/>
            <pc:sldMk cId="3998194797" sldId="275"/>
            <ac:picMk id="4098" creationId="{166C9D63-7ADB-488E-9711-44C66E4EDAC4}"/>
          </ac:picMkLst>
        </pc:picChg>
      </pc:sldChg>
      <pc:sldChg chg="addSp delSp modSp add mod ord setBg modAnim">
        <pc:chgData name="Apostolellis, Panagiotis" userId="1b6c934f-d8c5-473c-9f45-0ec952064abc" providerId="ADAL" clId="{92587513-FF24-401A-92FC-76D0A145EE29}" dt="2018-02-22T15:12:37.350" v="938" actId="20577"/>
        <pc:sldMkLst>
          <pc:docMk/>
          <pc:sldMk cId="1820790139" sldId="276"/>
        </pc:sldMkLst>
        <pc:spChg chg="mod">
          <ac:chgData name="Apostolellis, Panagiotis" userId="1b6c934f-d8c5-473c-9f45-0ec952064abc" providerId="ADAL" clId="{92587513-FF24-401A-92FC-76D0A145EE29}" dt="2018-02-22T12:53:54.369" v="344" actId="20577"/>
          <ac:spMkLst>
            <pc:docMk/>
            <pc:sldMk cId="1820790139" sldId="276"/>
            <ac:spMk id="2" creationId="{D3D8A222-7B83-4FE4-8101-4D0F6996EC81}"/>
          </ac:spMkLst>
        </pc:spChg>
        <pc:spChg chg="del mod">
          <ac:chgData name="Apostolellis, Panagiotis" userId="1b6c934f-d8c5-473c-9f45-0ec952064abc" providerId="ADAL" clId="{92587513-FF24-401A-92FC-76D0A145EE29}" dt="2018-02-22T12:54:18.982" v="348" actId="478"/>
          <ac:spMkLst>
            <pc:docMk/>
            <pc:sldMk cId="1820790139" sldId="276"/>
            <ac:spMk id="3" creationId="{3AFFD3AB-9762-44D5-8AB6-5ED2DBAEEA8D}"/>
          </ac:spMkLst>
        </pc:spChg>
        <pc:spChg chg="add del mod">
          <ac:chgData name="Apostolellis, Panagiotis" userId="1b6c934f-d8c5-473c-9f45-0ec952064abc" providerId="ADAL" clId="{92587513-FF24-401A-92FC-76D0A145EE29}" dt="2018-02-22T12:54:36.410" v="353" actId="478"/>
          <ac:spMkLst>
            <pc:docMk/>
            <pc:sldMk cId="1820790139" sldId="276"/>
            <ac:spMk id="5" creationId="{C540602F-3AD9-4D5A-90F4-274F43E59E8B}"/>
          </ac:spMkLst>
        </pc:spChg>
        <pc:spChg chg="add del">
          <ac:chgData name="Apostolellis, Panagiotis" userId="1b6c934f-d8c5-473c-9f45-0ec952064abc" providerId="ADAL" clId="{92587513-FF24-401A-92FC-76D0A145EE29}" dt="2018-02-22T12:53:12.644" v="305"/>
          <ac:spMkLst>
            <pc:docMk/>
            <pc:sldMk cId="1820790139" sldId="276"/>
            <ac:spMk id="7" creationId="{986B1F76-83AF-44E9-B0B9-86C5A932AB7A}"/>
          </ac:spMkLst>
        </pc:spChg>
        <pc:spChg chg="add del">
          <ac:chgData name="Apostolellis, Panagiotis" userId="1b6c934f-d8c5-473c-9f45-0ec952064abc" providerId="ADAL" clId="{92587513-FF24-401A-92FC-76D0A145EE29}" dt="2018-02-22T12:54:14.902" v="347"/>
          <ac:spMkLst>
            <pc:docMk/>
            <pc:sldMk cId="1820790139" sldId="276"/>
            <ac:spMk id="10" creationId="{DD8420EC-B393-4C05-B4EF-AAB499298A05}"/>
          </ac:spMkLst>
        </pc:spChg>
        <pc:spChg chg="add del">
          <ac:chgData name="Apostolellis, Panagiotis" userId="1b6c934f-d8c5-473c-9f45-0ec952064abc" providerId="ADAL" clId="{92587513-FF24-401A-92FC-76D0A145EE29}" dt="2018-02-22T12:54:14.902" v="347"/>
          <ac:spMkLst>
            <pc:docMk/>
            <pc:sldMk cId="1820790139" sldId="276"/>
            <ac:spMk id="11" creationId="{CA49176E-A149-40EF-B905-ECD5671578B8}"/>
          </ac:spMkLst>
        </pc:spChg>
        <pc:spChg chg="add del">
          <ac:chgData name="Apostolellis, Panagiotis" userId="1b6c934f-d8c5-473c-9f45-0ec952064abc" providerId="ADAL" clId="{92587513-FF24-401A-92FC-76D0A145EE29}" dt="2018-02-22T12:54:14.902" v="347"/>
          <ac:spMkLst>
            <pc:docMk/>
            <pc:sldMk cId="1820790139" sldId="276"/>
            <ac:spMk id="12" creationId="{F2F3E778-98CD-47A4-B204-7EEDBCAC449E}"/>
          </ac:spMkLst>
        </pc:spChg>
        <pc:spChg chg="add del">
          <ac:chgData name="Apostolellis, Panagiotis" userId="1b6c934f-d8c5-473c-9f45-0ec952064abc" providerId="ADAL" clId="{92587513-FF24-401A-92FC-76D0A145EE29}" dt="2018-02-22T12:54:26.578" v="352"/>
          <ac:spMkLst>
            <pc:docMk/>
            <pc:sldMk cId="1820790139" sldId="276"/>
            <ac:spMk id="15" creationId="{3E39124E-C259-4B57-B3F0-3B71908D8E8B}"/>
          </ac:spMkLst>
        </pc:spChg>
        <pc:spChg chg="add del">
          <ac:chgData name="Apostolellis, Panagiotis" userId="1b6c934f-d8c5-473c-9f45-0ec952064abc" providerId="ADAL" clId="{92587513-FF24-401A-92FC-76D0A145EE29}" dt="2018-02-22T12:54:26.578" v="352"/>
          <ac:spMkLst>
            <pc:docMk/>
            <pc:sldMk cId="1820790139" sldId="276"/>
            <ac:spMk id="16" creationId="{0752A9E8-E230-465E-85EE-898F040A9062}"/>
          </ac:spMkLst>
        </pc:spChg>
        <pc:spChg chg="add del">
          <ac:chgData name="Apostolellis, Panagiotis" userId="1b6c934f-d8c5-473c-9f45-0ec952064abc" providerId="ADAL" clId="{92587513-FF24-401A-92FC-76D0A145EE29}" dt="2018-02-22T12:54:26.578" v="352"/>
          <ac:spMkLst>
            <pc:docMk/>
            <pc:sldMk cId="1820790139" sldId="276"/>
            <ac:spMk id="17" creationId="{28364D17-A34D-4AA8-9FAE-B4A18C542CE5}"/>
          </ac:spMkLst>
        </pc:spChg>
        <pc:spChg chg="add mod">
          <ac:chgData name="Apostolellis, Panagiotis" userId="1b6c934f-d8c5-473c-9f45-0ec952064abc" providerId="ADAL" clId="{92587513-FF24-401A-92FC-76D0A145EE29}" dt="2018-02-22T15:12:37.350" v="938" actId="20577"/>
          <ac:spMkLst>
            <pc:docMk/>
            <pc:sldMk cId="1820790139" sldId="276"/>
            <ac:spMk id="18" creationId="{54C68D50-1221-483C-B1E8-E113D3E62C49}"/>
          </ac:spMkLst>
        </pc:spChg>
        <pc:spChg chg="add mod">
          <ac:chgData name="Apostolellis, Panagiotis" userId="1b6c934f-d8c5-473c-9f45-0ec952064abc" providerId="ADAL" clId="{92587513-FF24-401A-92FC-76D0A145EE29}" dt="2018-02-22T12:58:09.348" v="390" actId="2085"/>
          <ac:spMkLst>
            <pc:docMk/>
            <pc:sldMk cId="1820790139" sldId="276"/>
            <ac:spMk id="19" creationId="{A139B215-7573-4AAA-AB74-6DA46CEC4EE7}"/>
          </ac:spMkLst>
        </pc:spChg>
        <pc:spChg chg="add mod">
          <ac:chgData name="Apostolellis, Panagiotis" userId="1b6c934f-d8c5-473c-9f45-0ec952064abc" providerId="ADAL" clId="{92587513-FF24-401A-92FC-76D0A145EE29}" dt="2018-02-22T12:58:09.348" v="390" actId="2085"/>
          <ac:spMkLst>
            <pc:docMk/>
            <pc:sldMk cId="1820790139" sldId="276"/>
            <ac:spMk id="20" creationId="{BD5C67D8-1C50-48CF-97C1-25BDB69312E8}"/>
          </ac:spMkLst>
        </pc:spChg>
        <pc:spChg chg="del">
          <ac:chgData name="Apostolellis, Panagiotis" userId="1b6c934f-d8c5-473c-9f45-0ec952064abc" providerId="ADAL" clId="{92587513-FF24-401A-92FC-76D0A145EE29}" dt="2018-02-22T12:53:31.783" v="307" actId="26606"/>
          <ac:spMkLst>
            <pc:docMk/>
            <pc:sldMk cId="1820790139" sldId="276"/>
            <ac:spMk id="71" creationId="{D87AB319-64C0-4E2D-B1CD-0A970301BEEA}"/>
          </ac:spMkLst>
        </pc:spChg>
        <pc:spChg chg="del">
          <ac:chgData name="Apostolellis, Panagiotis" userId="1b6c934f-d8c5-473c-9f45-0ec952064abc" providerId="ADAL" clId="{92587513-FF24-401A-92FC-76D0A145EE29}" dt="2018-02-22T12:53:31.783" v="307" actId="26606"/>
          <ac:spMkLst>
            <pc:docMk/>
            <pc:sldMk cId="1820790139" sldId="276"/>
            <ac:spMk id="73" creationId="{73B36B60-731F-409B-A240-BBF521AB746D}"/>
          </ac:spMkLst>
        </pc:spChg>
        <pc:spChg chg="add">
          <ac:chgData name="Apostolellis, Panagiotis" userId="1b6c934f-d8c5-473c-9f45-0ec952064abc" providerId="ADAL" clId="{92587513-FF24-401A-92FC-76D0A145EE29}" dt="2018-02-22T12:53:31.783" v="307" actId="26606"/>
          <ac:spMkLst>
            <pc:docMk/>
            <pc:sldMk cId="1820790139" sldId="276"/>
            <ac:spMk id="78" creationId="{7D2BFFD5-490F-4B45-91F2-6B826FBAD4E3}"/>
          </ac:spMkLst>
        </pc:spChg>
        <pc:picChg chg="add mod ord">
          <ac:chgData name="Apostolellis, Panagiotis" userId="1b6c934f-d8c5-473c-9f45-0ec952064abc" providerId="ADAL" clId="{92587513-FF24-401A-92FC-76D0A145EE29}" dt="2018-02-22T12:53:31.783" v="307" actId="26606"/>
          <ac:picMkLst>
            <pc:docMk/>
            <pc:sldMk cId="1820790139" sldId="276"/>
            <ac:picMk id="8" creationId="{6A451A6E-7F8D-4FF0-B929-E888E3169639}"/>
          </ac:picMkLst>
        </pc:picChg>
        <pc:picChg chg="del">
          <ac:chgData name="Apostolellis, Panagiotis" userId="1b6c934f-d8c5-473c-9f45-0ec952064abc" providerId="ADAL" clId="{92587513-FF24-401A-92FC-76D0A145EE29}" dt="2018-02-22T12:53:09.612" v="303" actId="478"/>
          <ac:picMkLst>
            <pc:docMk/>
            <pc:sldMk cId="1820790139" sldId="276"/>
            <ac:picMk id="2050" creationId="{5489389B-4238-4869-A319-F1F7F599D1E4}"/>
          </ac:picMkLst>
        </pc:picChg>
      </pc:sldChg>
      <pc:sldChg chg="addSp delSp modSp add mod setBg modAnim">
        <pc:chgData name="Apostolellis, Panagiotis" userId="1b6c934f-d8c5-473c-9f45-0ec952064abc" providerId="ADAL" clId="{92587513-FF24-401A-92FC-76D0A145EE29}" dt="2018-02-22T15:13:37.208" v="952"/>
        <pc:sldMkLst>
          <pc:docMk/>
          <pc:sldMk cId="784249931" sldId="277"/>
        </pc:sldMkLst>
        <pc:spChg chg="mod ord">
          <ac:chgData name="Apostolellis, Panagiotis" userId="1b6c934f-d8c5-473c-9f45-0ec952064abc" providerId="ADAL" clId="{92587513-FF24-401A-92FC-76D0A145EE29}" dt="2018-02-22T15:13:33.261" v="951" actId="20577"/>
          <ac:spMkLst>
            <pc:docMk/>
            <pc:sldMk cId="784249931" sldId="277"/>
            <ac:spMk id="2" creationId="{98C669F1-A31E-4BEF-AD44-0E5F91884D59}"/>
          </ac:spMkLst>
        </pc:spChg>
        <pc:spChg chg="del mod">
          <ac:chgData name="Apostolellis, Panagiotis" userId="1b6c934f-d8c5-473c-9f45-0ec952064abc" providerId="ADAL" clId="{92587513-FF24-401A-92FC-76D0A145EE29}" dt="2018-02-22T13:17:52.722" v="588" actId="26606"/>
          <ac:spMkLst>
            <pc:docMk/>
            <pc:sldMk cId="784249931" sldId="277"/>
            <ac:spMk id="6" creationId="{26994DF0-2CB8-4B15-B749-C4F213FE9988}"/>
          </ac:spMkLst>
        </pc:spChg>
        <pc:spChg chg="add mod">
          <ac:chgData name="Apostolellis, Panagiotis" userId="1b6c934f-d8c5-473c-9f45-0ec952064abc" providerId="ADAL" clId="{92587513-FF24-401A-92FC-76D0A145EE29}" dt="2018-02-22T15:13:26.040" v="946" actId="20577"/>
          <ac:spMkLst>
            <pc:docMk/>
            <pc:sldMk cId="784249931" sldId="277"/>
            <ac:spMk id="8" creationId="{E531F4F3-492B-4CC2-B373-6BE2A0CD08E7}"/>
          </ac:spMkLst>
        </pc:spChg>
        <pc:spChg chg="add">
          <ac:chgData name="Apostolellis, Panagiotis" userId="1b6c934f-d8c5-473c-9f45-0ec952064abc" providerId="ADAL" clId="{92587513-FF24-401A-92FC-76D0A145EE29}" dt="2018-02-22T13:17:52.722" v="588" actId="26606"/>
          <ac:spMkLst>
            <pc:docMk/>
            <pc:sldMk cId="784249931" sldId="277"/>
            <ac:spMk id="10" creationId="{D87AB319-64C0-4E2D-B1CD-0A970301BEEA}"/>
          </ac:spMkLst>
        </pc:spChg>
        <pc:spChg chg="add">
          <ac:chgData name="Apostolellis, Panagiotis" userId="1b6c934f-d8c5-473c-9f45-0ec952064abc" providerId="ADAL" clId="{92587513-FF24-401A-92FC-76D0A145EE29}" dt="2018-02-22T13:17:52.722" v="588" actId="26606"/>
          <ac:spMkLst>
            <pc:docMk/>
            <pc:sldMk cId="784249931" sldId="277"/>
            <ac:spMk id="12" creationId="{73B36B60-731F-409B-A240-BBF521AB746D}"/>
          </ac:spMkLst>
        </pc:spChg>
        <pc:picChg chg="add del">
          <ac:chgData name="Apostolellis, Panagiotis" userId="1b6c934f-d8c5-473c-9f45-0ec952064abc" providerId="ADAL" clId="{92587513-FF24-401A-92FC-76D0A145EE29}" dt="2018-02-22T13:17:52.722" v="588" actId="26606"/>
          <ac:picMkLst>
            <pc:docMk/>
            <pc:sldMk cId="784249931" sldId="277"/>
            <ac:picMk id="4" creationId="{0AF20A59-7F46-478E-B5FE-17789D2559C8}"/>
          </ac:picMkLst>
        </pc:picChg>
        <pc:picChg chg="add">
          <ac:chgData name="Apostolellis, Panagiotis" userId="1b6c934f-d8c5-473c-9f45-0ec952064abc" providerId="ADAL" clId="{92587513-FF24-401A-92FC-76D0A145EE29}" dt="2018-02-22T13:17:52.722" v="588" actId="26606"/>
          <ac:picMkLst>
            <pc:docMk/>
            <pc:sldMk cId="784249931" sldId="277"/>
            <ac:picMk id="7" creationId="{0AF20A59-7F46-478E-B5FE-17789D2559C8}"/>
          </ac:picMkLst>
        </pc:picChg>
      </pc:sldChg>
      <pc:sldChg chg="addSp delSp modSp add del setBg delDesignElem">
        <pc:chgData name="Apostolellis, Panagiotis" userId="1b6c934f-d8c5-473c-9f45-0ec952064abc" providerId="ADAL" clId="{92587513-FF24-401A-92FC-76D0A145EE29}" dt="2018-02-22T13:11:36.250" v="554" actId="2696"/>
        <pc:sldMkLst>
          <pc:docMk/>
          <pc:sldMk cId="2961945424" sldId="277"/>
        </pc:sldMkLst>
        <pc:spChg chg="add mod ord">
          <ac:chgData name="Apostolellis, Panagiotis" userId="1b6c934f-d8c5-473c-9f45-0ec952064abc" providerId="ADAL" clId="{92587513-FF24-401A-92FC-76D0A145EE29}" dt="2018-02-22T13:05:44.061" v="443" actId="167"/>
          <ac:spMkLst>
            <pc:docMk/>
            <pc:sldMk cId="2961945424" sldId="277"/>
            <ac:spMk id="4" creationId="{EF2E0D4A-273B-4435-A561-A3F3D88F3284}"/>
          </ac:spMkLst>
        </pc:spChg>
        <pc:spChg chg="del">
          <ac:chgData name="Apostolellis, Panagiotis" userId="1b6c934f-d8c5-473c-9f45-0ec952064abc" providerId="ADAL" clId="{92587513-FF24-401A-92FC-76D0A145EE29}" dt="2018-02-22T13:04:41.423" v="438"/>
          <ac:spMkLst>
            <pc:docMk/>
            <pc:sldMk cId="2961945424" sldId="277"/>
            <ac:spMk id="7" creationId="{AD6F6937-3B5A-4391-9F37-58A571B362A9}"/>
          </ac:spMkLst>
        </pc:spChg>
        <pc:spChg chg="del">
          <ac:chgData name="Apostolellis, Panagiotis" userId="1b6c934f-d8c5-473c-9f45-0ec952064abc" providerId="ADAL" clId="{92587513-FF24-401A-92FC-76D0A145EE29}" dt="2018-02-22T13:04:41.423" v="438"/>
          <ac:spMkLst>
            <pc:docMk/>
            <pc:sldMk cId="2961945424" sldId="277"/>
            <ac:spMk id="8" creationId="{110524E9-E361-435E-93CC-D891398D1EE8}"/>
          </ac:spMkLst>
        </pc:spChg>
        <pc:spChg chg="del">
          <ac:chgData name="Apostolellis, Panagiotis" userId="1b6c934f-d8c5-473c-9f45-0ec952064abc" providerId="ADAL" clId="{92587513-FF24-401A-92FC-76D0A145EE29}" dt="2018-02-22T13:04:41.423" v="438"/>
          <ac:spMkLst>
            <pc:docMk/>
            <pc:sldMk cId="2961945424" sldId="277"/>
            <ac:spMk id="12" creationId="{C962AC3C-FEB4-4C6A-8CA6-D570CD0098A9}"/>
          </ac:spMkLst>
        </pc:spChg>
        <pc:spChg chg="add mod">
          <ac:chgData name="Apostolellis, Panagiotis" userId="1b6c934f-d8c5-473c-9f45-0ec952064abc" providerId="ADAL" clId="{92587513-FF24-401A-92FC-76D0A145EE29}" dt="2018-02-22T13:06:12.926" v="448" actId="14100"/>
          <ac:spMkLst>
            <pc:docMk/>
            <pc:sldMk cId="2961945424" sldId="277"/>
            <ac:spMk id="13" creationId="{59816FE2-D7F1-4EB9-8D13-64D2A334D83F}"/>
          </ac:spMkLst>
        </pc:spChg>
        <pc:picChg chg="add">
          <ac:chgData name="Apostolellis, Panagiotis" userId="1b6c934f-d8c5-473c-9f45-0ec952064abc" providerId="ADAL" clId="{92587513-FF24-401A-92FC-76D0A145EE29}" dt="2018-02-22T13:04:46.483" v="440"/>
          <ac:picMkLst>
            <pc:docMk/>
            <pc:sldMk cId="2961945424" sldId="277"/>
            <ac:picMk id="9" creationId="{7CC5B0FE-941C-4F90-855F-32319D61C981}"/>
          </ac:picMkLst>
        </pc:picChg>
        <pc:picChg chg="add del">
          <ac:chgData name="Apostolellis, Panagiotis" userId="1b6c934f-d8c5-473c-9f45-0ec952064abc" providerId="ADAL" clId="{92587513-FF24-401A-92FC-76D0A145EE29}" dt="2018-02-22T13:00:56.356" v="397"/>
          <ac:picMkLst>
            <pc:docMk/>
            <pc:sldMk cId="2961945424" sldId="277"/>
            <ac:picMk id="9" creationId="{961D8038-45F6-4345-AE71-723E49E419F8}"/>
          </ac:picMkLst>
        </pc:picChg>
        <pc:picChg chg="del">
          <ac:chgData name="Apostolellis, Panagiotis" userId="1b6c934f-d8c5-473c-9f45-0ec952064abc" providerId="ADAL" clId="{92587513-FF24-401A-92FC-76D0A145EE29}" dt="2018-02-22T13:04:45.892" v="439"/>
          <ac:picMkLst>
            <pc:docMk/>
            <pc:sldMk cId="2961945424" sldId="277"/>
            <ac:picMk id="10" creationId="{5E3A3D56-871A-4603-BD47-B9DC952BD0C2}"/>
          </ac:picMkLst>
        </pc:picChg>
      </pc:sldChg>
      <pc:sldChg chg="addSp delSp modSp add del">
        <pc:chgData name="Apostolellis, Panagiotis" userId="1b6c934f-d8c5-473c-9f45-0ec952064abc" providerId="ADAL" clId="{92587513-FF24-401A-92FC-76D0A145EE29}" dt="2018-02-22T13:03:59.887" v="436" actId="2696"/>
        <pc:sldMkLst>
          <pc:docMk/>
          <pc:sldMk cId="1260562982" sldId="278"/>
        </pc:sldMkLst>
        <pc:spChg chg="mod">
          <ac:chgData name="Apostolellis, Panagiotis" userId="1b6c934f-d8c5-473c-9f45-0ec952064abc" providerId="ADAL" clId="{92587513-FF24-401A-92FC-76D0A145EE29}" dt="2018-02-22T13:01:04.682" v="405" actId="20577"/>
          <ac:spMkLst>
            <pc:docMk/>
            <pc:sldMk cId="1260562982" sldId="278"/>
            <ac:spMk id="3" creationId="{F16925FC-5C52-43DE-97F3-4602AF6272B1}"/>
          </ac:spMkLst>
        </pc:spChg>
        <pc:picChg chg="add del">
          <ac:chgData name="Apostolellis, Panagiotis" userId="1b6c934f-d8c5-473c-9f45-0ec952064abc" providerId="ADAL" clId="{92587513-FF24-401A-92FC-76D0A145EE29}" dt="2018-02-22T13:01:25.924" v="407"/>
          <ac:picMkLst>
            <pc:docMk/>
            <pc:sldMk cId="1260562982" sldId="278"/>
            <ac:picMk id="4" creationId="{3CEF8F10-1F8B-4917-B9CC-6373CA240548}"/>
          </ac:picMkLst>
        </pc:picChg>
      </pc:sldChg>
      <pc:sldChg chg="add del">
        <pc:chgData name="Apostolellis, Panagiotis" userId="1b6c934f-d8c5-473c-9f45-0ec952064abc" providerId="ADAL" clId="{92587513-FF24-401A-92FC-76D0A145EE29}" dt="2018-02-22T14:18:51.824" v="727" actId="2696"/>
        <pc:sldMkLst>
          <pc:docMk/>
          <pc:sldMk cId="4202713141" sldId="278"/>
        </pc:sldMkLst>
      </pc:sldChg>
      <pc:sldChg chg="addSp delSp modSp add mod setBg modAnim">
        <pc:chgData name="Apostolellis, Panagiotis" userId="1b6c934f-d8c5-473c-9f45-0ec952064abc" providerId="ADAL" clId="{92587513-FF24-401A-92FC-76D0A145EE29}" dt="2018-02-22T15:06:24.213" v="904"/>
        <pc:sldMkLst>
          <pc:docMk/>
          <pc:sldMk cId="2461403468" sldId="279"/>
        </pc:sldMkLst>
        <pc:spChg chg="mod">
          <ac:chgData name="Apostolellis, Panagiotis" userId="1b6c934f-d8c5-473c-9f45-0ec952064abc" providerId="ADAL" clId="{92587513-FF24-401A-92FC-76D0A145EE29}" dt="2018-02-22T15:01:58.739" v="865" actId="26606"/>
          <ac:spMkLst>
            <pc:docMk/>
            <pc:sldMk cId="2461403468" sldId="279"/>
            <ac:spMk id="2" creationId="{C9521834-1748-4732-B0DE-0E3EAA1E4075}"/>
          </ac:spMkLst>
        </pc:spChg>
        <pc:spChg chg="mod">
          <ac:chgData name="Apostolellis, Panagiotis" userId="1b6c934f-d8c5-473c-9f45-0ec952064abc" providerId="ADAL" clId="{92587513-FF24-401A-92FC-76D0A145EE29}" dt="2018-02-22T15:03:32.221" v="877" actId="14100"/>
          <ac:spMkLst>
            <pc:docMk/>
            <pc:sldMk cId="2461403468" sldId="279"/>
            <ac:spMk id="3" creationId="{368392CA-EF8B-425B-B48C-60740F94C8A4}"/>
          </ac:spMkLst>
        </pc:spChg>
        <pc:spChg chg="add del mod">
          <ac:chgData name="Apostolellis, Panagiotis" userId="1b6c934f-d8c5-473c-9f45-0ec952064abc" providerId="ADAL" clId="{92587513-FF24-401A-92FC-76D0A145EE29}" dt="2018-02-22T15:04:05.767" v="880" actId="478"/>
          <ac:spMkLst>
            <pc:docMk/>
            <pc:sldMk cId="2461403468" sldId="279"/>
            <ac:spMk id="4" creationId="{B27075E5-6C17-4356-9705-412BB86A93DB}"/>
          </ac:spMkLst>
        </pc:spChg>
        <pc:spChg chg="add mod">
          <ac:chgData name="Apostolellis, Panagiotis" userId="1b6c934f-d8c5-473c-9f45-0ec952064abc" providerId="ADAL" clId="{92587513-FF24-401A-92FC-76D0A145EE29}" dt="2018-02-22T15:05:58.859" v="897" actId="1582"/>
          <ac:spMkLst>
            <pc:docMk/>
            <pc:sldMk cId="2461403468" sldId="279"/>
            <ac:spMk id="5" creationId="{7392AC44-8783-464B-9D08-6B72EAC0CCFA}"/>
          </ac:spMkLst>
        </pc:spChg>
        <pc:spChg chg="add mod">
          <ac:chgData name="Apostolellis, Panagiotis" userId="1b6c934f-d8c5-473c-9f45-0ec952064abc" providerId="ADAL" clId="{92587513-FF24-401A-92FC-76D0A145EE29}" dt="2018-02-22T15:06:03.398" v="898" actId="571"/>
          <ac:spMkLst>
            <pc:docMk/>
            <pc:sldMk cId="2461403468" sldId="279"/>
            <ac:spMk id="8" creationId="{6FD52CFA-515A-4034-8AA1-196DA806274E}"/>
          </ac:spMkLst>
        </pc:spChg>
        <pc:picChg chg="add mod ord">
          <ac:chgData name="Apostolellis, Panagiotis" userId="1b6c934f-d8c5-473c-9f45-0ec952064abc" providerId="ADAL" clId="{92587513-FF24-401A-92FC-76D0A145EE29}" dt="2018-02-22T15:05:46.814" v="895" actId="1076"/>
          <ac:picMkLst>
            <pc:docMk/>
            <pc:sldMk cId="2461403468" sldId="279"/>
            <ac:picMk id="5122" creationId="{D4085FDD-76BC-4D9F-B43D-250D1554D09C}"/>
          </ac:picMkLst>
        </pc:picChg>
        <pc:picChg chg="add mod ord modCrop">
          <ac:chgData name="Apostolellis, Panagiotis" userId="1b6c934f-d8c5-473c-9f45-0ec952064abc" providerId="ADAL" clId="{92587513-FF24-401A-92FC-76D0A145EE29}" dt="2018-02-22T15:05:46.814" v="895" actId="1076"/>
          <ac:picMkLst>
            <pc:docMk/>
            <pc:sldMk cId="2461403468" sldId="279"/>
            <ac:picMk id="5124" creationId="{8F0D17D7-B7DD-439F-AE84-1C1B98DE9A5C}"/>
          </ac:picMkLst>
        </pc:picChg>
      </pc:sldChg>
      <pc:sldChg chg="addSp delSp modSp add ord delAnim">
        <pc:chgData name="Apostolellis, Panagiotis" userId="1b6c934f-d8c5-473c-9f45-0ec952064abc" providerId="ADAL" clId="{92587513-FF24-401A-92FC-76D0A145EE29}" dt="2018-02-22T15:06:57.709" v="905" actId="2085"/>
        <pc:sldMkLst>
          <pc:docMk/>
          <pc:sldMk cId="1104923048" sldId="280"/>
        </pc:sldMkLst>
        <pc:spChg chg="mod">
          <ac:chgData name="Apostolellis, Panagiotis" userId="1b6c934f-d8c5-473c-9f45-0ec952064abc" providerId="ADAL" clId="{92587513-FF24-401A-92FC-76D0A145EE29}" dt="2018-02-22T14:17:45.077" v="697" actId="14100"/>
          <ac:spMkLst>
            <pc:docMk/>
            <pc:sldMk cId="1104923048" sldId="280"/>
            <ac:spMk id="2" creationId="{399023A0-FF9B-4CBE-A671-9C6D9D6ADF2D}"/>
          </ac:spMkLst>
        </pc:spChg>
        <pc:spChg chg="del">
          <ac:chgData name="Apostolellis, Panagiotis" userId="1b6c934f-d8c5-473c-9f45-0ec952064abc" providerId="ADAL" clId="{92587513-FF24-401A-92FC-76D0A145EE29}" dt="2018-02-22T13:19:38.039" v="612" actId="478"/>
          <ac:spMkLst>
            <pc:docMk/>
            <pc:sldMk cId="1104923048" sldId="280"/>
            <ac:spMk id="4" creationId="{7EFB77CC-34FF-46ED-99AE-7DA2BF719657}"/>
          </ac:spMkLst>
        </pc:spChg>
        <pc:spChg chg="mod ord">
          <ac:chgData name="Apostolellis, Panagiotis" userId="1b6c934f-d8c5-473c-9f45-0ec952064abc" providerId="ADAL" clId="{92587513-FF24-401A-92FC-76D0A145EE29}" dt="2018-02-22T14:18:22.794" v="725" actId="20577"/>
          <ac:spMkLst>
            <pc:docMk/>
            <pc:sldMk cId="1104923048" sldId="280"/>
            <ac:spMk id="5" creationId="{B47EAEAF-E22A-46C7-97BC-CC2D9C6BC713}"/>
          </ac:spMkLst>
        </pc:spChg>
        <pc:spChg chg="add del mod">
          <ac:chgData name="Apostolellis, Panagiotis" userId="1b6c934f-d8c5-473c-9f45-0ec952064abc" providerId="ADAL" clId="{92587513-FF24-401A-92FC-76D0A145EE29}" dt="2018-02-22T13:19:42.813" v="613" actId="478"/>
          <ac:spMkLst>
            <pc:docMk/>
            <pc:sldMk cId="1104923048" sldId="280"/>
            <ac:spMk id="6" creationId="{1372697D-935D-4176-A4EF-E5D9508D2029}"/>
          </ac:spMkLst>
        </pc:spChg>
        <pc:spChg chg="mod">
          <ac:chgData name="Apostolellis, Panagiotis" userId="1b6c934f-d8c5-473c-9f45-0ec952064abc" providerId="ADAL" clId="{92587513-FF24-401A-92FC-76D0A145EE29}" dt="2018-02-22T15:06:57.709" v="905" actId="2085"/>
          <ac:spMkLst>
            <pc:docMk/>
            <pc:sldMk cId="1104923048" sldId="280"/>
            <ac:spMk id="8" creationId="{6EFB604B-88E7-4E88-849B-3A0DAF83FF6B}"/>
          </ac:spMkLst>
        </pc:spChg>
        <pc:spChg chg="del">
          <ac:chgData name="Apostolellis, Panagiotis" userId="1b6c934f-d8c5-473c-9f45-0ec952064abc" providerId="ADAL" clId="{92587513-FF24-401A-92FC-76D0A145EE29}" dt="2018-02-22T13:19:38.039" v="612" actId="478"/>
          <ac:spMkLst>
            <pc:docMk/>
            <pc:sldMk cId="1104923048" sldId="280"/>
            <ac:spMk id="10" creationId="{6EEE6E49-664B-4E0B-A81C-5DB897219CDD}"/>
          </ac:spMkLst>
        </pc:spChg>
        <pc:spChg chg="del">
          <ac:chgData name="Apostolellis, Panagiotis" userId="1b6c934f-d8c5-473c-9f45-0ec952064abc" providerId="ADAL" clId="{92587513-FF24-401A-92FC-76D0A145EE29}" dt="2018-02-22T13:19:38.039" v="612" actId="478"/>
          <ac:spMkLst>
            <pc:docMk/>
            <pc:sldMk cId="1104923048" sldId="280"/>
            <ac:spMk id="11" creationId="{1E52B4F2-5317-4295-9EAF-DBD95A7458A7}"/>
          </ac:spMkLst>
        </pc:spChg>
        <pc:spChg chg="mod">
          <ac:chgData name="Apostolellis, Panagiotis" userId="1b6c934f-d8c5-473c-9f45-0ec952064abc" providerId="ADAL" clId="{92587513-FF24-401A-92FC-76D0A145EE29}" dt="2018-02-22T14:18:40.539" v="726" actId="14100"/>
          <ac:spMkLst>
            <pc:docMk/>
            <pc:sldMk cId="1104923048" sldId="280"/>
            <ac:spMk id="12" creationId="{BF35C96F-E79B-4D40-9EF3-0FB458B851B0}"/>
          </ac:spMkLst>
        </pc:spChg>
        <pc:spChg chg="del">
          <ac:chgData name="Apostolellis, Panagiotis" userId="1b6c934f-d8c5-473c-9f45-0ec952064abc" providerId="ADAL" clId="{92587513-FF24-401A-92FC-76D0A145EE29}" dt="2018-02-22T13:19:38.039" v="612" actId="478"/>
          <ac:spMkLst>
            <pc:docMk/>
            <pc:sldMk cId="1104923048" sldId="280"/>
            <ac:spMk id="13" creationId="{E9D0DC1C-1225-4BFD-BBFD-58DA859BA599}"/>
          </ac:spMkLst>
        </pc:spChg>
        <pc:spChg chg="del">
          <ac:chgData name="Apostolellis, Panagiotis" userId="1b6c934f-d8c5-473c-9f45-0ec952064abc" providerId="ADAL" clId="{92587513-FF24-401A-92FC-76D0A145EE29}" dt="2018-02-22T13:19:38.039" v="612" actId="478"/>
          <ac:spMkLst>
            <pc:docMk/>
            <pc:sldMk cId="1104923048" sldId="280"/>
            <ac:spMk id="14" creationId="{AD647D99-9A7F-4BA8-A1A1-8F5923ABE064}"/>
          </ac:spMkLst>
        </pc:spChg>
        <pc:spChg chg="del">
          <ac:chgData name="Apostolellis, Panagiotis" userId="1b6c934f-d8c5-473c-9f45-0ec952064abc" providerId="ADAL" clId="{92587513-FF24-401A-92FC-76D0A145EE29}" dt="2018-02-22T13:19:38.039" v="612" actId="478"/>
          <ac:spMkLst>
            <pc:docMk/>
            <pc:sldMk cId="1104923048" sldId="280"/>
            <ac:spMk id="15" creationId="{F196B335-654C-44C1-8D41-20EFA541DEAA}"/>
          </ac:spMkLst>
        </pc:spChg>
        <pc:spChg chg="add mod ord">
          <ac:chgData name="Apostolellis, Panagiotis" userId="1b6c934f-d8c5-473c-9f45-0ec952064abc" providerId="ADAL" clId="{92587513-FF24-401A-92FC-76D0A145EE29}" dt="2018-02-22T14:17:03.397" v="684" actId="6549"/>
          <ac:spMkLst>
            <pc:docMk/>
            <pc:sldMk cId="1104923048" sldId="280"/>
            <ac:spMk id="16" creationId="{7B7FA0FD-10B4-43E4-889C-8EF0DEF97526}"/>
          </ac:spMkLst>
        </pc:spChg>
      </pc:sldChg>
      <pc:sldChg chg="delSp add del setBg delDesignElem">
        <pc:chgData name="Apostolellis, Panagiotis" userId="1b6c934f-d8c5-473c-9f45-0ec952064abc" providerId="ADAL" clId="{92587513-FF24-401A-92FC-76D0A145EE29}" dt="2018-02-22T13:18:50.751" v="603" actId="2696"/>
        <pc:sldMkLst>
          <pc:docMk/>
          <pc:sldMk cId="4214835885" sldId="280"/>
        </pc:sldMkLst>
        <pc:spChg chg="del">
          <ac:chgData name="Apostolellis, Panagiotis" userId="1b6c934f-d8c5-473c-9f45-0ec952064abc" providerId="ADAL" clId="{92587513-FF24-401A-92FC-76D0A145EE29}" dt="2018-02-22T13:17:34.352" v="585"/>
          <ac:spMkLst>
            <pc:docMk/>
            <pc:sldMk cId="4214835885" sldId="280"/>
            <ac:spMk id="72" creationId="{D87AB319-64C0-4E2D-B1CD-0A970301BEEA}"/>
          </ac:spMkLst>
        </pc:spChg>
        <pc:spChg chg="del">
          <ac:chgData name="Apostolellis, Panagiotis" userId="1b6c934f-d8c5-473c-9f45-0ec952064abc" providerId="ADAL" clId="{92587513-FF24-401A-92FC-76D0A145EE29}" dt="2018-02-22T13:17:34.352" v="585"/>
          <ac:spMkLst>
            <pc:docMk/>
            <pc:sldMk cId="4214835885" sldId="280"/>
            <ac:spMk id="74" creationId="{82C9528F-903F-4F75-99E3-CC588843E0CA}"/>
          </ac:spMkLst>
        </pc:spChg>
      </pc:sldChg>
      <pc:sldChg chg="addSp delSp modSp add ord">
        <pc:chgData name="Apostolellis, Panagiotis" userId="1b6c934f-d8c5-473c-9f45-0ec952064abc" providerId="ADAL" clId="{92587513-FF24-401A-92FC-76D0A145EE29}" dt="2018-02-22T15:11:18.691" v="934" actId="20577"/>
        <pc:sldMkLst>
          <pc:docMk/>
          <pc:sldMk cId="2600584027" sldId="281"/>
        </pc:sldMkLst>
        <pc:spChg chg="mod">
          <ac:chgData name="Apostolellis, Panagiotis" userId="1b6c934f-d8c5-473c-9f45-0ec952064abc" providerId="ADAL" clId="{92587513-FF24-401A-92FC-76D0A145EE29}" dt="2018-02-22T15:11:18.691" v="934" actId="20577"/>
          <ac:spMkLst>
            <pc:docMk/>
            <pc:sldMk cId="2600584027" sldId="281"/>
            <ac:spMk id="2" creationId="{399023A0-FF9B-4CBE-A671-9C6D9D6ADF2D}"/>
          </ac:spMkLst>
        </pc:spChg>
        <pc:spChg chg="add del mod">
          <ac:chgData name="Apostolellis, Panagiotis" userId="1b6c934f-d8c5-473c-9f45-0ec952064abc" providerId="ADAL" clId="{92587513-FF24-401A-92FC-76D0A145EE29}" dt="2018-02-22T14:20:18.671" v="743" actId="478"/>
          <ac:spMkLst>
            <pc:docMk/>
            <pc:sldMk cId="2600584027" sldId="281"/>
            <ac:spMk id="4" creationId="{B7320C1A-C4CA-4E0B-B29E-054D7F09B918}"/>
          </ac:spMkLst>
        </pc:spChg>
        <pc:spChg chg="del">
          <ac:chgData name="Apostolellis, Panagiotis" userId="1b6c934f-d8c5-473c-9f45-0ec952064abc" providerId="ADAL" clId="{92587513-FF24-401A-92FC-76D0A145EE29}" dt="2018-02-22T14:20:14.577" v="741" actId="478"/>
          <ac:spMkLst>
            <pc:docMk/>
            <pc:sldMk cId="2600584027" sldId="281"/>
            <ac:spMk id="5" creationId="{B47EAEAF-E22A-46C7-97BC-CC2D9C6BC713}"/>
          </ac:spMkLst>
        </pc:spChg>
        <pc:spChg chg="mod">
          <ac:chgData name="Apostolellis, Panagiotis" userId="1b6c934f-d8c5-473c-9f45-0ec952064abc" providerId="ADAL" clId="{92587513-FF24-401A-92FC-76D0A145EE29}" dt="2018-02-22T15:07:10.313" v="908" actId="2085"/>
          <ac:spMkLst>
            <pc:docMk/>
            <pc:sldMk cId="2600584027" sldId="281"/>
            <ac:spMk id="8" creationId="{6EFB604B-88E7-4E88-849B-3A0DAF83FF6B}"/>
          </ac:spMkLst>
        </pc:spChg>
        <pc:spChg chg="add mod">
          <ac:chgData name="Apostolellis, Panagiotis" userId="1b6c934f-d8c5-473c-9f45-0ec952064abc" providerId="ADAL" clId="{92587513-FF24-401A-92FC-76D0A145EE29}" dt="2018-02-22T14:21:45.879" v="762" actId="14100"/>
          <ac:spMkLst>
            <pc:docMk/>
            <pc:sldMk cId="2600584027" sldId="281"/>
            <ac:spMk id="11" creationId="{5FA16EA0-F5CF-469A-8612-2DC8C44B8D4B}"/>
          </ac:spMkLst>
        </pc:spChg>
        <pc:spChg chg="mod ord">
          <ac:chgData name="Apostolellis, Panagiotis" userId="1b6c934f-d8c5-473c-9f45-0ec952064abc" providerId="ADAL" clId="{92587513-FF24-401A-92FC-76D0A145EE29}" dt="2018-02-22T14:22:04.728" v="768" actId="14100"/>
          <ac:spMkLst>
            <pc:docMk/>
            <pc:sldMk cId="2600584027" sldId="281"/>
            <ac:spMk id="12" creationId="{BF35C96F-E79B-4D40-9EF3-0FB458B851B0}"/>
          </ac:spMkLst>
        </pc:spChg>
        <pc:spChg chg="add mod">
          <ac:chgData name="Apostolellis, Panagiotis" userId="1b6c934f-d8c5-473c-9f45-0ec952064abc" providerId="ADAL" clId="{92587513-FF24-401A-92FC-76D0A145EE29}" dt="2018-02-22T14:21:49.463" v="763" actId="14100"/>
          <ac:spMkLst>
            <pc:docMk/>
            <pc:sldMk cId="2600584027" sldId="281"/>
            <ac:spMk id="13" creationId="{C15EAC14-D48E-4E14-A780-5BF2ECFC2D66}"/>
          </ac:spMkLst>
        </pc:spChg>
        <pc:spChg chg="add mod">
          <ac:chgData name="Apostolellis, Panagiotis" userId="1b6c934f-d8c5-473c-9f45-0ec952064abc" providerId="ADAL" clId="{92587513-FF24-401A-92FC-76D0A145EE29}" dt="2018-02-22T14:21:34.479" v="760" actId="14100"/>
          <ac:spMkLst>
            <pc:docMk/>
            <pc:sldMk cId="2600584027" sldId="281"/>
            <ac:spMk id="14" creationId="{51C26157-F0A1-475B-9B47-1B33AF2647B4}"/>
          </ac:spMkLst>
        </pc:spChg>
        <pc:spChg chg="add mod">
          <ac:chgData name="Apostolellis, Panagiotis" userId="1b6c934f-d8c5-473c-9f45-0ec952064abc" providerId="ADAL" clId="{92587513-FF24-401A-92FC-76D0A145EE29}" dt="2018-02-22T14:21:19.288" v="756" actId="1076"/>
          <ac:spMkLst>
            <pc:docMk/>
            <pc:sldMk cId="2600584027" sldId="281"/>
            <ac:spMk id="15" creationId="{6D632FF8-B818-429D-A229-42FA54CBA110}"/>
          </ac:spMkLst>
        </pc:spChg>
        <pc:spChg chg="del">
          <ac:chgData name="Apostolellis, Panagiotis" userId="1b6c934f-d8c5-473c-9f45-0ec952064abc" providerId="ADAL" clId="{92587513-FF24-401A-92FC-76D0A145EE29}" dt="2018-02-22T14:20:23.548" v="744" actId="478"/>
          <ac:spMkLst>
            <pc:docMk/>
            <pc:sldMk cId="2600584027" sldId="281"/>
            <ac:spMk id="16" creationId="{7B7FA0FD-10B4-43E4-889C-8EF0DEF97526}"/>
          </ac:spMkLst>
        </pc:spChg>
        <pc:spChg chg="add mod">
          <ac:chgData name="Apostolellis, Panagiotis" userId="1b6c934f-d8c5-473c-9f45-0ec952064abc" providerId="ADAL" clId="{92587513-FF24-401A-92FC-76D0A145EE29}" dt="2018-02-22T14:21:51.964" v="764" actId="20577"/>
          <ac:spMkLst>
            <pc:docMk/>
            <pc:sldMk cId="2600584027" sldId="281"/>
            <ac:spMk id="17" creationId="{B4712791-07F4-4521-92B7-4EF2B3B2D9C3}"/>
          </ac:spMkLst>
        </pc:spChg>
        <pc:spChg chg="add mod">
          <ac:chgData name="Apostolellis, Panagiotis" userId="1b6c934f-d8c5-473c-9f45-0ec952064abc" providerId="ADAL" clId="{92587513-FF24-401A-92FC-76D0A145EE29}" dt="2018-02-22T14:21:04.409" v="753" actId="1076"/>
          <ac:spMkLst>
            <pc:docMk/>
            <pc:sldMk cId="2600584027" sldId="281"/>
            <ac:spMk id="18" creationId="{9A42440D-AE49-4DCE-AD2C-CD705BC83543}"/>
          </ac:spMkLst>
        </pc:spChg>
        <pc:spChg chg="add mod">
          <ac:chgData name="Apostolellis, Panagiotis" userId="1b6c934f-d8c5-473c-9f45-0ec952064abc" providerId="ADAL" clId="{92587513-FF24-401A-92FC-76D0A145EE29}" dt="2018-02-22T14:21:27.784" v="758" actId="20577"/>
          <ac:spMkLst>
            <pc:docMk/>
            <pc:sldMk cId="2600584027" sldId="281"/>
            <ac:spMk id="19" creationId="{932C3E99-7F7F-4DCB-9AEB-C4E6AD5968B2}"/>
          </ac:spMkLst>
        </pc:spChg>
        <pc:spChg chg="add mod">
          <ac:chgData name="Apostolellis, Panagiotis" userId="1b6c934f-d8c5-473c-9f45-0ec952064abc" providerId="ADAL" clId="{92587513-FF24-401A-92FC-76D0A145EE29}" dt="2018-02-22T14:21:29.756" v="759" actId="20577"/>
          <ac:spMkLst>
            <pc:docMk/>
            <pc:sldMk cId="2600584027" sldId="281"/>
            <ac:spMk id="20" creationId="{96037428-59D6-4078-903E-9AF84C4C8836}"/>
          </ac:spMkLst>
        </pc:spChg>
        <pc:spChg chg="add mod">
          <ac:chgData name="Apostolellis, Panagiotis" userId="1b6c934f-d8c5-473c-9f45-0ec952064abc" providerId="ADAL" clId="{92587513-FF24-401A-92FC-76D0A145EE29}" dt="2018-02-22T14:22:31.975" v="770" actId="1076"/>
          <ac:spMkLst>
            <pc:docMk/>
            <pc:sldMk cId="2600584027" sldId="281"/>
            <ac:spMk id="21" creationId="{B4BE2316-1E2A-4E8F-B34D-C474EEB05C88}"/>
          </ac:spMkLst>
        </pc:spChg>
      </pc:sldChg>
      <pc:sldChg chg="delSp add del setBg delDesignElem">
        <pc:chgData name="Apostolellis, Panagiotis" userId="1b6c934f-d8c5-473c-9f45-0ec952064abc" providerId="ADAL" clId="{92587513-FF24-401A-92FC-76D0A145EE29}" dt="2018-02-22T14:55:13.797" v="789" actId="2696"/>
        <pc:sldMkLst>
          <pc:docMk/>
          <pc:sldMk cId="2530508892" sldId="282"/>
        </pc:sldMkLst>
        <pc:spChg chg="del">
          <ac:chgData name="Apostolellis, Panagiotis" userId="1b6c934f-d8c5-473c-9f45-0ec952064abc" providerId="ADAL" clId="{92587513-FF24-401A-92FC-76D0A145EE29}" dt="2018-02-22T14:54:10.727" v="786"/>
          <ac:spMkLst>
            <pc:docMk/>
            <pc:sldMk cId="2530508892" sldId="282"/>
            <ac:spMk id="72" creationId="{D87AB319-64C0-4E2D-B1CD-0A970301BEEA}"/>
          </ac:spMkLst>
        </pc:spChg>
        <pc:spChg chg="del">
          <ac:chgData name="Apostolellis, Panagiotis" userId="1b6c934f-d8c5-473c-9f45-0ec952064abc" providerId="ADAL" clId="{92587513-FF24-401A-92FC-76D0A145EE29}" dt="2018-02-22T14:54:10.727" v="786"/>
          <ac:spMkLst>
            <pc:docMk/>
            <pc:sldMk cId="2530508892" sldId="282"/>
            <ac:spMk id="74" creationId="{472BC85F-BF83-4D6D-A1BC-8EE5822F0804}"/>
          </ac:spMkLst>
        </pc:spChg>
      </pc:sldChg>
      <pc:sldChg chg="addSp delSp modSp add mod setBg delDesignElem">
        <pc:chgData name="Apostolellis, Panagiotis" userId="1b6c934f-d8c5-473c-9f45-0ec952064abc" providerId="ADAL" clId="{92587513-FF24-401A-92FC-76D0A145EE29}" dt="2018-02-22T14:59:08.462" v="856" actId="948"/>
        <pc:sldMkLst>
          <pc:docMk/>
          <pc:sldMk cId="3300475707" sldId="282"/>
        </pc:sldMkLst>
        <pc:spChg chg="mod">
          <ac:chgData name="Apostolellis, Panagiotis" userId="1b6c934f-d8c5-473c-9f45-0ec952064abc" providerId="ADAL" clId="{92587513-FF24-401A-92FC-76D0A145EE29}" dt="2018-02-22T14:58:31.405" v="838" actId="14100"/>
          <ac:spMkLst>
            <pc:docMk/>
            <pc:sldMk cId="3300475707" sldId="282"/>
            <ac:spMk id="2" creationId="{CAAC2D9B-EC41-45BE-AD02-919F108E2C7D}"/>
          </ac:spMkLst>
        </pc:spChg>
        <pc:spChg chg="mod">
          <ac:chgData name="Apostolellis, Panagiotis" userId="1b6c934f-d8c5-473c-9f45-0ec952064abc" providerId="ADAL" clId="{92587513-FF24-401A-92FC-76D0A145EE29}" dt="2018-02-22T14:59:08.462" v="856" actId="948"/>
          <ac:spMkLst>
            <pc:docMk/>
            <pc:sldMk cId="3300475707" sldId="282"/>
            <ac:spMk id="3" creationId="{83BB14BB-76D3-4CC2-98FF-36E83DA208D2}"/>
          </ac:spMkLst>
        </pc:spChg>
        <pc:spChg chg="add">
          <ac:chgData name="Apostolellis, Panagiotis" userId="1b6c934f-d8c5-473c-9f45-0ec952064abc" providerId="ADAL" clId="{92587513-FF24-401A-92FC-76D0A145EE29}" dt="2018-02-22T14:55:51.853" v="798" actId="26606"/>
          <ac:spMkLst>
            <pc:docMk/>
            <pc:sldMk cId="3300475707" sldId="282"/>
            <ac:spMk id="71" creationId="{D87AB319-64C0-4E2D-B1CD-0A970301BEEA}"/>
          </ac:spMkLst>
        </pc:spChg>
        <pc:spChg chg="add">
          <ac:chgData name="Apostolellis, Panagiotis" userId="1b6c934f-d8c5-473c-9f45-0ec952064abc" providerId="ADAL" clId="{92587513-FF24-401A-92FC-76D0A145EE29}" dt="2018-02-22T14:55:51.853" v="798" actId="26606"/>
          <ac:spMkLst>
            <pc:docMk/>
            <pc:sldMk cId="3300475707" sldId="282"/>
            <ac:spMk id="73" creationId="{F5586C31-848B-4D51-83B1-B9FD594E31ED}"/>
          </ac:spMkLst>
        </pc:spChg>
        <pc:spChg chg="del">
          <ac:chgData name="Apostolellis, Panagiotis" userId="1b6c934f-d8c5-473c-9f45-0ec952064abc" providerId="ADAL" clId="{92587513-FF24-401A-92FC-76D0A145EE29}" dt="2018-02-22T14:55:15.565" v="792"/>
          <ac:spMkLst>
            <pc:docMk/>
            <pc:sldMk cId="3300475707" sldId="282"/>
            <ac:spMk id="5130" creationId="{D87AB319-64C0-4E2D-B1CD-0A970301BEEA}"/>
          </ac:spMkLst>
        </pc:spChg>
        <pc:spChg chg="del">
          <ac:chgData name="Apostolellis, Panagiotis" userId="1b6c934f-d8c5-473c-9f45-0ec952064abc" providerId="ADAL" clId="{92587513-FF24-401A-92FC-76D0A145EE29}" dt="2018-02-22T14:55:15.565" v="792"/>
          <ac:spMkLst>
            <pc:docMk/>
            <pc:sldMk cId="3300475707" sldId="282"/>
            <ac:spMk id="5131" creationId="{F5586C31-848B-4D51-83B1-B9FD594E31ED}"/>
          </ac:spMkLst>
        </pc:spChg>
        <pc:picChg chg="mod">
          <ac:chgData name="Apostolellis, Panagiotis" userId="1b6c934f-d8c5-473c-9f45-0ec952064abc" providerId="ADAL" clId="{92587513-FF24-401A-92FC-76D0A145EE29}" dt="2018-02-22T14:55:51.853" v="798" actId="26606"/>
          <ac:picMkLst>
            <pc:docMk/>
            <pc:sldMk cId="3300475707" sldId="282"/>
            <ac:picMk id="5122" creationId="{E6E5DA1E-6DE7-4E12-8583-7841E1A53ECC}"/>
          </ac:picMkLst>
        </pc:picChg>
      </pc:sldChg>
      <pc:sldChg chg="addSp delSp modSp add mod setBg delDesignElem">
        <pc:chgData name="Apostolellis, Panagiotis" userId="1b6c934f-d8c5-473c-9f45-0ec952064abc" providerId="ADAL" clId="{92587513-FF24-401A-92FC-76D0A145EE29}" dt="2018-02-22T14:56:04.144" v="799" actId="26606"/>
        <pc:sldMkLst>
          <pc:docMk/>
          <pc:sldMk cId="448582781" sldId="283"/>
        </pc:sldMkLst>
        <pc:spChg chg="mod">
          <ac:chgData name="Apostolellis, Panagiotis" userId="1b6c934f-d8c5-473c-9f45-0ec952064abc" providerId="ADAL" clId="{92587513-FF24-401A-92FC-76D0A145EE29}" dt="2018-02-22T14:56:04.144" v="799" actId="26606"/>
          <ac:spMkLst>
            <pc:docMk/>
            <pc:sldMk cId="448582781" sldId="283"/>
            <ac:spMk id="5" creationId="{BE621F43-2220-41E3-9FE5-D920DBD12D0A}"/>
          </ac:spMkLst>
        </pc:spChg>
        <pc:spChg chg="mod">
          <ac:chgData name="Apostolellis, Panagiotis" userId="1b6c934f-d8c5-473c-9f45-0ec952064abc" providerId="ADAL" clId="{92587513-FF24-401A-92FC-76D0A145EE29}" dt="2018-02-22T14:56:04.144" v="799" actId="26606"/>
          <ac:spMkLst>
            <pc:docMk/>
            <pc:sldMk cId="448582781" sldId="283"/>
            <ac:spMk id="7" creationId="{7D6D5657-FA66-4729-90D9-302734F27BF4}"/>
          </ac:spMkLst>
        </pc:spChg>
        <pc:spChg chg="del">
          <ac:chgData name="Apostolellis, Panagiotis" userId="1b6c934f-d8c5-473c-9f45-0ec952064abc" providerId="ADAL" clId="{92587513-FF24-401A-92FC-76D0A145EE29}" dt="2018-02-22T14:56:04.144" v="799" actId="26606"/>
          <ac:spMkLst>
            <pc:docMk/>
            <pc:sldMk cId="448582781" sldId="283"/>
            <ac:spMk id="11" creationId="{73BB8E2D-440D-4053-BF14-8C699ADC4070}"/>
          </ac:spMkLst>
        </pc:spChg>
        <pc:spChg chg="del">
          <ac:chgData name="Apostolellis, Panagiotis" userId="1b6c934f-d8c5-473c-9f45-0ec952064abc" providerId="ADAL" clId="{92587513-FF24-401A-92FC-76D0A145EE29}" dt="2018-02-22T14:56:04.144" v="799" actId="26606"/>
          <ac:spMkLst>
            <pc:docMk/>
            <pc:sldMk cId="448582781" sldId="283"/>
            <ac:spMk id="12" creationId="{C1AF58FF-86A4-428C-843A-C29BD97032F4}"/>
          </ac:spMkLst>
        </pc:spChg>
        <pc:spChg chg="add">
          <ac:chgData name="Apostolellis, Panagiotis" userId="1b6c934f-d8c5-473c-9f45-0ec952064abc" providerId="ADAL" clId="{92587513-FF24-401A-92FC-76D0A145EE29}" dt="2018-02-22T14:56:04.144" v="799" actId="26606"/>
          <ac:spMkLst>
            <pc:docMk/>
            <pc:sldMk cId="448582781" sldId="283"/>
            <ac:spMk id="17" creationId="{B5C3FE1E-0A7F-41BE-A568-1BF85E2E8DD8}"/>
          </ac:spMkLst>
        </pc:spChg>
        <pc:spChg chg="del">
          <ac:chgData name="Apostolellis, Panagiotis" userId="1b6c934f-d8c5-473c-9f45-0ec952064abc" providerId="ADAL" clId="{92587513-FF24-401A-92FC-76D0A145EE29}" dt="2018-02-22T14:55:15.565" v="792"/>
          <ac:spMkLst>
            <pc:docMk/>
            <pc:sldMk cId="448582781" sldId="283"/>
            <ac:spMk id="75" creationId="{B5C3FE1E-0A7F-41BE-A568-1BF85E2E8DD8}"/>
          </ac:spMkLst>
        </pc:spChg>
        <pc:picChg chg="mod ord">
          <ac:chgData name="Apostolellis, Panagiotis" userId="1b6c934f-d8c5-473c-9f45-0ec952064abc" providerId="ADAL" clId="{92587513-FF24-401A-92FC-76D0A145EE29}" dt="2018-02-22T14:56:04.144" v="799" actId="26606"/>
          <ac:picMkLst>
            <pc:docMk/>
            <pc:sldMk cId="448582781" sldId="283"/>
            <ac:picMk id="10" creationId="{B5F6F9A4-1742-4D86-ACE1-9BC0A957E5A2}"/>
          </ac:picMkLst>
        </pc:picChg>
      </pc:sldChg>
      <pc:sldChg chg="delSp add del setBg delAnim delDesignElem">
        <pc:chgData name="Apostolellis, Panagiotis" userId="1b6c934f-d8c5-473c-9f45-0ec952064abc" providerId="ADAL" clId="{92587513-FF24-401A-92FC-76D0A145EE29}" dt="2018-02-22T14:55:13.781" v="788" actId="2696"/>
        <pc:sldMkLst>
          <pc:docMk/>
          <pc:sldMk cId="3486905390" sldId="283"/>
        </pc:sldMkLst>
        <pc:spChg chg="del">
          <ac:chgData name="Apostolellis, Panagiotis" userId="1b6c934f-d8c5-473c-9f45-0ec952064abc" providerId="ADAL" clId="{92587513-FF24-401A-92FC-76D0A145EE29}" dt="2018-02-22T14:54:10.727" v="786"/>
          <ac:spMkLst>
            <pc:docMk/>
            <pc:sldMk cId="3486905390" sldId="283"/>
            <ac:spMk id="71" creationId="{B5C3FE1E-0A7F-41BE-A568-1BF85E2E8DD8}"/>
          </ac:spMkLst>
        </pc:spChg>
        <pc:picChg chg="del">
          <ac:chgData name="Apostolellis, Panagiotis" userId="1b6c934f-d8c5-473c-9f45-0ec952064abc" providerId="ADAL" clId="{92587513-FF24-401A-92FC-76D0A145EE29}" dt="2018-02-22T14:54:42.239" v="787" actId="478"/>
          <ac:picMkLst>
            <pc:docMk/>
            <pc:sldMk cId="3486905390" sldId="283"/>
            <ac:picMk id="2050" creationId="{EBFD878B-887C-4190-AF46-EA9583EF305F}"/>
          </ac:picMkLst>
        </pc:picChg>
      </pc:sldChg>
      <pc:sldChg chg="addSp delSp modSp add mod setBg modAnim">
        <pc:chgData name="Apostolellis, Panagiotis" userId="1b6c934f-d8c5-473c-9f45-0ec952064abc" providerId="ADAL" clId="{92587513-FF24-401A-92FC-76D0A145EE29}" dt="2018-02-22T15:29:39.412" v="1114"/>
        <pc:sldMkLst>
          <pc:docMk/>
          <pc:sldMk cId="4173708488" sldId="284"/>
        </pc:sldMkLst>
        <pc:spChg chg="del">
          <ac:chgData name="Apostolellis, Panagiotis" userId="1b6c934f-d8c5-473c-9f45-0ec952064abc" providerId="ADAL" clId="{92587513-FF24-401A-92FC-76D0A145EE29}" dt="2018-02-22T15:23:49.973" v="965"/>
          <ac:spMkLst>
            <pc:docMk/>
            <pc:sldMk cId="4173708488" sldId="284"/>
            <ac:spMk id="2" creationId="{16F26949-D5A9-40F0-9473-9E7FF476CD26}"/>
          </ac:spMkLst>
        </pc:spChg>
        <pc:spChg chg="del">
          <ac:chgData name="Apostolellis, Panagiotis" userId="1b6c934f-d8c5-473c-9f45-0ec952064abc" providerId="ADAL" clId="{92587513-FF24-401A-92FC-76D0A145EE29}" dt="2018-02-22T15:23:49.973" v="965"/>
          <ac:spMkLst>
            <pc:docMk/>
            <pc:sldMk cId="4173708488" sldId="284"/>
            <ac:spMk id="3" creationId="{F8DB7325-F342-4177-AC67-D9A2429A8CED}"/>
          </ac:spMkLst>
        </pc:spChg>
        <pc:spChg chg="add mod">
          <ac:chgData name="Apostolellis, Panagiotis" userId="1b6c934f-d8c5-473c-9f45-0ec952064abc" providerId="ADAL" clId="{92587513-FF24-401A-92FC-76D0A145EE29}" dt="2018-02-22T15:27:59.754" v="1081" actId="14100"/>
          <ac:spMkLst>
            <pc:docMk/>
            <pc:sldMk cId="4173708488" sldId="284"/>
            <ac:spMk id="4" creationId="{CD38857A-0976-4951-804D-C1680F5B1D80}"/>
          </ac:spMkLst>
        </pc:spChg>
        <pc:spChg chg="add del mod">
          <ac:chgData name="Apostolellis, Panagiotis" userId="1b6c934f-d8c5-473c-9f45-0ec952064abc" providerId="ADAL" clId="{92587513-FF24-401A-92FC-76D0A145EE29}" dt="2018-02-22T15:24:38.739" v="976" actId="478"/>
          <ac:spMkLst>
            <pc:docMk/>
            <pc:sldMk cId="4173708488" sldId="284"/>
            <ac:spMk id="5" creationId="{DC223246-B6C2-46A8-8E9B-E50C850D22E1}"/>
          </ac:spMkLst>
        </pc:spChg>
        <pc:spChg chg="add mod">
          <ac:chgData name="Apostolellis, Panagiotis" userId="1b6c934f-d8c5-473c-9f45-0ec952064abc" providerId="ADAL" clId="{92587513-FF24-401A-92FC-76D0A145EE29}" dt="2018-02-22T15:28:14.083" v="1095" actId="20577"/>
          <ac:spMkLst>
            <pc:docMk/>
            <pc:sldMk cId="4173708488" sldId="284"/>
            <ac:spMk id="6" creationId="{766E1394-3F05-4FD1-8ED6-27348501AC09}"/>
          </ac:spMkLst>
        </pc:spChg>
        <pc:spChg chg="add mod">
          <ac:chgData name="Apostolellis, Panagiotis" userId="1b6c934f-d8c5-473c-9f45-0ec952064abc" providerId="ADAL" clId="{92587513-FF24-401A-92FC-76D0A145EE29}" dt="2018-02-22T15:29:11.075" v="1104" actId="1076"/>
          <ac:spMkLst>
            <pc:docMk/>
            <pc:sldMk cId="4173708488" sldId="284"/>
            <ac:spMk id="7" creationId="{6C278154-468F-445E-8BAF-B3CB2F32A969}"/>
          </ac:spMkLst>
        </pc:spChg>
        <pc:spChg chg="add del">
          <ac:chgData name="Apostolellis, Panagiotis" userId="1b6c934f-d8c5-473c-9f45-0ec952064abc" providerId="ADAL" clId="{92587513-FF24-401A-92FC-76D0A145EE29}" dt="2018-02-22T15:27:22.198" v="1069" actId="26606"/>
          <ac:spMkLst>
            <pc:docMk/>
            <pc:sldMk cId="4173708488" sldId="284"/>
            <ac:spMk id="13" creationId="{D87AB319-64C0-4E2D-B1CD-0A970301BEEA}"/>
          </ac:spMkLst>
        </pc:spChg>
        <pc:spChg chg="add del">
          <ac:chgData name="Apostolellis, Panagiotis" userId="1b6c934f-d8c5-473c-9f45-0ec952064abc" providerId="ADAL" clId="{92587513-FF24-401A-92FC-76D0A145EE29}" dt="2018-02-22T15:27:22.198" v="1069" actId="26606"/>
          <ac:spMkLst>
            <pc:docMk/>
            <pc:sldMk cId="4173708488" sldId="284"/>
            <ac:spMk id="15" creationId="{73B36B60-731F-409B-A240-BBF521AB746D}"/>
          </ac:spMkLst>
        </pc:spChg>
        <pc:spChg chg="add mod">
          <ac:chgData name="Apostolellis, Panagiotis" userId="1b6c934f-d8c5-473c-9f45-0ec952064abc" providerId="ADAL" clId="{92587513-FF24-401A-92FC-76D0A145EE29}" dt="2018-02-22T15:29:19.226" v="1107" actId="1076"/>
          <ac:spMkLst>
            <pc:docMk/>
            <pc:sldMk cId="4173708488" sldId="284"/>
            <ac:spMk id="16" creationId="{474C6E28-A1A8-4C0E-8655-200E9ABF57F5}"/>
          </ac:spMkLst>
        </pc:spChg>
        <pc:spChg chg="add del">
          <ac:chgData name="Apostolellis, Panagiotis" userId="1b6c934f-d8c5-473c-9f45-0ec952064abc" providerId="ADAL" clId="{92587513-FF24-401A-92FC-76D0A145EE29}" dt="2018-02-22T15:27:23.413" v="1071" actId="26606"/>
          <ac:spMkLst>
            <pc:docMk/>
            <pc:sldMk cId="4173708488" sldId="284"/>
            <ac:spMk id="17" creationId="{D87AB319-64C0-4E2D-B1CD-0A970301BEEA}"/>
          </ac:spMkLst>
        </pc:spChg>
        <pc:spChg chg="add del">
          <ac:chgData name="Apostolellis, Panagiotis" userId="1b6c934f-d8c5-473c-9f45-0ec952064abc" providerId="ADAL" clId="{92587513-FF24-401A-92FC-76D0A145EE29}" dt="2018-02-22T15:27:23.413" v="1071" actId="26606"/>
          <ac:spMkLst>
            <pc:docMk/>
            <pc:sldMk cId="4173708488" sldId="284"/>
            <ac:spMk id="18" creationId="{F5586C31-848B-4D51-83B1-B9FD594E31ED}"/>
          </ac:spMkLst>
        </pc:spChg>
        <pc:spChg chg="add mod">
          <ac:chgData name="Apostolellis, Panagiotis" userId="1b6c934f-d8c5-473c-9f45-0ec952064abc" providerId="ADAL" clId="{92587513-FF24-401A-92FC-76D0A145EE29}" dt="2018-02-22T15:29:25.980" v="1113" actId="1038"/>
          <ac:spMkLst>
            <pc:docMk/>
            <pc:sldMk cId="4173708488" sldId="284"/>
            <ac:spMk id="19" creationId="{A7A85D82-6356-4D36-A19B-D975075A060A}"/>
          </ac:spMkLst>
        </pc:spChg>
        <pc:spChg chg="add">
          <ac:chgData name="Apostolellis, Panagiotis" userId="1b6c934f-d8c5-473c-9f45-0ec952064abc" providerId="ADAL" clId="{92587513-FF24-401A-92FC-76D0A145EE29}" dt="2018-02-22T15:27:23.421" v="1072" actId="26606"/>
          <ac:spMkLst>
            <pc:docMk/>
            <pc:sldMk cId="4173708488" sldId="284"/>
            <ac:spMk id="20" creationId="{D87AB319-64C0-4E2D-B1CD-0A970301BEEA}"/>
          </ac:spMkLst>
        </pc:spChg>
        <pc:spChg chg="add">
          <ac:chgData name="Apostolellis, Panagiotis" userId="1b6c934f-d8c5-473c-9f45-0ec952064abc" providerId="ADAL" clId="{92587513-FF24-401A-92FC-76D0A145EE29}" dt="2018-02-22T15:27:23.421" v="1072" actId="26606"/>
          <ac:spMkLst>
            <pc:docMk/>
            <pc:sldMk cId="4173708488" sldId="284"/>
            <ac:spMk id="21" creationId="{73B36B60-731F-409B-A240-BBF521AB746D}"/>
          </ac:spMkLst>
        </pc:spChg>
        <pc:picChg chg="add mod ord">
          <ac:chgData name="Apostolellis, Panagiotis" userId="1b6c934f-d8c5-473c-9f45-0ec952064abc" providerId="ADAL" clId="{92587513-FF24-401A-92FC-76D0A145EE29}" dt="2018-02-22T15:27:50.033" v="1080" actId="14100"/>
          <ac:picMkLst>
            <pc:docMk/>
            <pc:sldMk cId="4173708488" sldId="284"/>
            <ac:picMk id="8" creationId="{74EBFD6C-85F4-4214-BBE9-103A4AAC4D70}"/>
          </ac:picMkLst>
        </pc:picChg>
        <pc:picChg chg="add del mod">
          <ac:chgData name="Apostolellis, Panagiotis" userId="1b6c934f-d8c5-473c-9f45-0ec952064abc" providerId="ADAL" clId="{92587513-FF24-401A-92FC-76D0A145EE29}" dt="2018-02-22T15:27:08.340" v="1066"/>
          <ac:picMkLst>
            <pc:docMk/>
            <pc:sldMk cId="4173708488" sldId="284"/>
            <ac:picMk id="8194" creationId="{29C69E54-7C31-41FF-A2BF-96EF8C71DA2E}"/>
          </ac:picMkLst>
        </pc:picChg>
      </pc:sldChg>
      <pc:sldChg chg="addSp delSp modSp add del ord">
        <pc:chgData name="Apostolellis, Panagiotis" userId="1b6c934f-d8c5-473c-9f45-0ec952064abc" providerId="ADAL" clId="{92587513-FF24-401A-92FC-76D0A145EE29}" dt="2018-02-22T15:24:29.124" v="974"/>
        <pc:sldMkLst>
          <pc:docMk/>
          <pc:sldMk cId="3772682415" sldId="285"/>
        </pc:sldMkLst>
        <pc:picChg chg="mod">
          <ac:chgData name="Apostolellis, Panagiotis" userId="1b6c934f-d8c5-473c-9f45-0ec952064abc" providerId="ADAL" clId="{92587513-FF24-401A-92FC-76D0A145EE29}" dt="2018-02-22T15:24:27.380" v="972" actId="14826"/>
          <ac:picMkLst>
            <pc:docMk/>
            <pc:sldMk cId="3772682415" sldId="285"/>
            <ac:picMk id="8" creationId="{6A451A6E-7F8D-4FF0-B929-E888E3169639}"/>
          </ac:picMkLst>
        </pc:picChg>
        <pc:picChg chg="add del">
          <ac:chgData name="Apostolellis, Panagiotis" userId="1b6c934f-d8c5-473c-9f45-0ec952064abc" providerId="ADAL" clId="{92587513-FF24-401A-92FC-76D0A145EE29}" dt="2018-02-22T15:24:20.093" v="970"/>
          <ac:picMkLst>
            <pc:docMk/>
            <pc:sldMk cId="3772682415" sldId="285"/>
            <ac:picMk id="9218" creationId="{45FC5041-8FB3-468F-8F7E-6E3D7A8816A6}"/>
          </ac:picMkLst>
        </pc:picChg>
      </pc:sldChg>
    </pc:docChg>
  </pc:docChgLst>
</pc:chgInfo>
</file>

<file path=ppt/media/image1.jpg>
</file>

<file path=ppt/media/image10.jpeg>
</file>

<file path=ppt/media/image11.jpeg>
</file>

<file path=ppt/media/image12.png>
</file>

<file path=ppt/media/image2.jpg>
</file>

<file path=ppt/media/image3.jpe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1F9EB9-BAC9-4CB3-B31D-E5D597CECF10}" type="datetimeFigureOut">
              <a:rPr lang="en-US" smtClean="0"/>
              <a:t>2/22/2018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F0A651-CBE8-4D52-83AA-B624D65496CF}" type="slidenum">
              <a:rPr lang="en-US" smtClean="0"/>
              <a:t>‹#›</a:t>
            </a:fld>
            <a:endParaRPr lang="en-US"/>
          </a:p>
        </p:txBody>
      </p:sp>
    </p:spTree>
    <p:extLst>
      <p:ext uri="{BB962C8B-B14F-4D97-AF65-F5344CB8AC3E}">
        <p14:creationId xmlns:p14="http://schemas.microsoft.com/office/powerpoint/2010/main" val="4243294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 the stage for the project. The context is that they are a programmer for a goblin bank, making a system for approving wizard loans. Their senior colleague has given them an awful function they must use. They have to write the rest of the system.</a:t>
            </a:r>
          </a:p>
          <a:p>
            <a:endParaRPr lang="en-US" dirty="0"/>
          </a:p>
          <a:p>
            <a:r>
              <a:rPr lang="en-US" dirty="0"/>
              <a:t>After giving an overview, open up the example solution and show what it looks like when you run (avoid sharing the code itself).</a:t>
            </a:r>
          </a:p>
        </p:txBody>
      </p:sp>
      <p:sp>
        <p:nvSpPr>
          <p:cNvPr id="4" name="Slide Number Placeholder 3"/>
          <p:cNvSpPr>
            <a:spLocks noGrp="1"/>
          </p:cNvSpPr>
          <p:nvPr>
            <p:ph type="sldNum" sz="quarter" idx="10"/>
          </p:nvPr>
        </p:nvSpPr>
        <p:spPr/>
        <p:txBody>
          <a:bodyPr/>
          <a:lstStyle/>
          <a:p>
            <a:fld id="{65F0A651-CBE8-4D52-83AA-B624D65496CF}" type="slidenum">
              <a:rPr lang="en-US" smtClean="0"/>
              <a:t>2</a:t>
            </a:fld>
            <a:endParaRPr lang="en-US"/>
          </a:p>
        </p:txBody>
      </p:sp>
    </p:spTree>
    <p:extLst>
      <p:ext uri="{BB962C8B-B14F-4D97-AF65-F5344CB8AC3E}">
        <p14:creationId xmlns:p14="http://schemas.microsoft.com/office/powerpoint/2010/main" val="1035692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want to do some worked examples of working with lists. Here are two example problems.</a:t>
            </a:r>
          </a:p>
          <a:p>
            <a:endParaRPr lang="en-US" dirty="0"/>
          </a:p>
          <a:p>
            <a:r>
              <a:rPr lang="en-US" dirty="0"/>
              <a:t>def </a:t>
            </a:r>
            <a:r>
              <a:rPr lang="en-US" dirty="0" err="1"/>
              <a:t>check_animals</a:t>
            </a:r>
            <a:r>
              <a:rPr lang="en-US" dirty="0"/>
              <a:t>(animals):</a:t>
            </a:r>
          </a:p>
          <a:p>
            <a:r>
              <a:rPr lang="en-US" dirty="0"/>
              <a:t>    return "cat" in animals or "dog" in animals</a:t>
            </a:r>
          </a:p>
          <a:p>
            <a:endParaRPr lang="en-US" dirty="0"/>
          </a:p>
          <a:p>
            <a:r>
              <a:rPr lang="en-US" dirty="0"/>
              <a:t>def </a:t>
            </a:r>
            <a:r>
              <a:rPr lang="en-US" dirty="0" err="1"/>
              <a:t>make_extents</a:t>
            </a:r>
            <a:r>
              <a:rPr lang="en-US" dirty="0"/>
              <a:t>(</a:t>
            </a:r>
            <a:r>
              <a:rPr lang="en-US" dirty="0" err="1"/>
              <a:t>a_number</a:t>
            </a:r>
            <a:r>
              <a:rPr lang="en-US" dirty="0"/>
              <a:t>):</a:t>
            </a:r>
          </a:p>
          <a:p>
            <a:r>
              <a:rPr lang="en-US" dirty="0"/>
              <a:t>    return [-</a:t>
            </a:r>
            <a:r>
              <a:rPr lang="en-US" dirty="0" err="1"/>
              <a:t>a_number</a:t>
            </a:r>
            <a:r>
              <a:rPr lang="en-US" dirty="0"/>
              <a:t>, </a:t>
            </a:r>
            <a:r>
              <a:rPr lang="en-US" dirty="0" err="1"/>
              <a:t>a_number</a:t>
            </a:r>
            <a:r>
              <a:rPr lang="en-US" dirty="0"/>
              <a:t>]</a:t>
            </a:r>
          </a:p>
        </p:txBody>
      </p:sp>
      <p:sp>
        <p:nvSpPr>
          <p:cNvPr id="4" name="Slide Number Placeholder 3"/>
          <p:cNvSpPr>
            <a:spLocks noGrp="1"/>
          </p:cNvSpPr>
          <p:nvPr>
            <p:ph type="sldNum" sz="quarter" idx="10"/>
          </p:nvPr>
        </p:nvSpPr>
        <p:spPr/>
        <p:txBody>
          <a:bodyPr/>
          <a:lstStyle/>
          <a:p>
            <a:fld id="{65F0A651-CBE8-4D52-83AA-B624D65496CF}" type="slidenum">
              <a:rPr lang="en-US" smtClean="0"/>
              <a:t>12</a:t>
            </a:fld>
            <a:endParaRPr lang="en-US"/>
          </a:p>
        </p:txBody>
      </p:sp>
    </p:spTree>
    <p:extLst>
      <p:ext uri="{BB962C8B-B14F-4D97-AF65-F5344CB8AC3E}">
        <p14:creationId xmlns:p14="http://schemas.microsoft.com/office/powerpoint/2010/main" val="3530659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wrap up the discussion on operators by going over these many examples of (potentially) confusing rules for the operators. The thing to highlight is that each operator has its own rules, and they should experiment when trying to mix types. Usually it doesn't work, sometimes it does.</a:t>
            </a:r>
          </a:p>
        </p:txBody>
      </p:sp>
      <p:sp>
        <p:nvSpPr>
          <p:cNvPr id="4" name="Slide Number Placeholder 3"/>
          <p:cNvSpPr>
            <a:spLocks noGrp="1"/>
          </p:cNvSpPr>
          <p:nvPr>
            <p:ph type="sldNum" sz="quarter" idx="10"/>
          </p:nvPr>
        </p:nvSpPr>
        <p:spPr/>
        <p:txBody>
          <a:bodyPr/>
          <a:lstStyle/>
          <a:p>
            <a:fld id="{65F0A651-CBE8-4D52-83AA-B624D65496CF}" type="slidenum">
              <a:rPr lang="en-US" smtClean="0"/>
              <a:t>14</a:t>
            </a:fld>
            <a:endParaRPr lang="en-US"/>
          </a:p>
        </p:txBody>
      </p:sp>
    </p:spTree>
    <p:extLst>
      <p:ext uri="{BB962C8B-B14F-4D97-AF65-F5344CB8AC3E}">
        <p14:creationId xmlns:p14="http://schemas.microsoft.com/office/powerpoint/2010/main" val="4090527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 the main idea of an IF statement. We can use them to ask questions and make the system do different things based </a:t>
            </a:r>
            <a:r>
              <a:rPr lang="en-US"/>
              <a:t>on different situations.</a:t>
            </a:r>
            <a:endParaRPr lang="en-US" dirty="0"/>
          </a:p>
        </p:txBody>
      </p:sp>
      <p:sp>
        <p:nvSpPr>
          <p:cNvPr id="4" name="Slide Number Placeholder 3"/>
          <p:cNvSpPr>
            <a:spLocks noGrp="1"/>
          </p:cNvSpPr>
          <p:nvPr>
            <p:ph type="sldNum" sz="quarter" idx="10"/>
          </p:nvPr>
        </p:nvSpPr>
        <p:spPr/>
        <p:txBody>
          <a:bodyPr/>
          <a:lstStyle/>
          <a:p>
            <a:fld id="{65F0A651-CBE8-4D52-83AA-B624D65496CF}" type="slidenum">
              <a:rPr lang="en-US" smtClean="0"/>
              <a:t>3</a:t>
            </a:fld>
            <a:endParaRPr lang="en-US"/>
          </a:p>
        </p:txBody>
      </p:sp>
    </p:spTree>
    <p:extLst>
      <p:ext uri="{BB962C8B-B14F-4D97-AF65-F5344CB8AC3E}">
        <p14:creationId xmlns:p14="http://schemas.microsoft.com/office/powerpoint/2010/main" val="618847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fun idea in Python is that all values can be used as conditionals. False values are empty strings, 0, None, and of course False.</a:t>
            </a:r>
          </a:p>
          <a:p>
            <a:endParaRPr lang="en-US" dirty="0"/>
          </a:p>
          <a:p>
            <a:r>
              <a:rPr lang="en-US" dirty="0"/>
              <a:t>Basically, if you're testing that it's not empty or not 0 or not None, then you don't need those extra evaluations.</a:t>
            </a:r>
          </a:p>
        </p:txBody>
      </p:sp>
      <p:sp>
        <p:nvSpPr>
          <p:cNvPr id="4" name="Slide Number Placeholder 3"/>
          <p:cNvSpPr>
            <a:spLocks noGrp="1"/>
          </p:cNvSpPr>
          <p:nvPr>
            <p:ph type="sldNum" sz="quarter" idx="10"/>
          </p:nvPr>
        </p:nvSpPr>
        <p:spPr/>
        <p:txBody>
          <a:bodyPr/>
          <a:lstStyle/>
          <a:p>
            <a:fld id="{65F0A651-CBE8-4D52-83AA-B624D65496CF}" type="slidenum">
              <a:rPr lang="en-US" smtClean="0"/>
              <a:t>4</a:t>
            </a:fld>
            <a:endParaRPr lang="en-US"/>
          </a:p>
        </p:txBody>
      </p:sp>
    </p:spTree>
    <p:extLst>
      <p:ext uri="{BB962C8B-B14F-4D97-AF65-F5344CB8AC3E}">
        <p14:creationId xmlns:p14="http://schemas.microsoft.com/office/powerpoint/2010/main" val="2103914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is an arbitrary idea. In this case, however, it's not hard to make the case that C is the best choice. Using an if statement is unnecessary and adds indentation and code complexity. Testing against True is unnecessary and slower.</a:t>
            </a:r>
          </a:p>
        </p:txBody>
      </p:sp>
      <p:sp>
        <p:nvSpPr>
          <p:cNvPr id="4" name="Slide Number Placeholder 3"/>
          <p:cNvSpPr>
            <a:spLocks noGrp="1"/>
          </p:cNvSpPr>
          <p:nvPr>
            <p:ph type="sldNum" sz="quarter" idx="10"/>
          </p:nvPr>
        </p:nvSpPr>
        <p:spPr/>
        <p:txBody>
          <a:bodyPr/>
          <a:lstStyle/>
          <a:p>
            <a:fld id="{65F0A651-CBE8-4D52-83AA-B624D65496CF}" type="slidenum">
              <a:rPr lang="en-US" smtClean="0"/>
              <a:t>5</a:t>
            </a:fld>
            <a:endParaRPr lang="en-US"/>
          </a:p>
        </p:txBody>
      </p:sp>
    </p:spTree>
    <p:extLst>
      <p:ext uri="{BB962C8B-B14F-4D97-AF65-F5344CB8AC3E}">
        <p14:creationId xmlns:p14="http://schemas.microsoft.com/office/powerpoint/2010/main" val="2360088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nails the two mistakes exactly. People think they need to explicitly test if a Boolean is equal to true. But that's redundant, because if it is true then the result is true, and if it is false then the result is false. Having a good variable name really helps here: that way you can just say "if </a:t>
            </a:r>
            <a:r>
              <a:rPr lang="en-US" dirty="0" err="1"/>
              <a:t>has_dog</a:t>
            </a:r>
            <a:r>
              <a:rPr lang="en-US" dirty="0"/>
              <a:t>".</a:t>
            </a:r>
          </a:p>
          <a:p>
            <a:endParaRPr lang="en-US" dirty="0"/>
          </a:p>
          <a:p>
            <a:r>
              <a:rPr lang="en-US" dirty="0"/>
              <a:t>The other common mistake is when you don't treat Boolean values as values. If you just need to return a Boolean value, then you don't need to use an if statement. If statements are good when you need to have different behavior for a conditional, but if you just want to return the same value, there's no need to make it 4x as long!</a:t>
            </a:r>
          </a:p>
        </p:txBody>
      </p:sp>
      <p:sp>
        <p:nvSpPr>
          <p:cNvPr id="4" name="Slide Number Placeholder 3"/>
          <p:cNvSpPr>
            <a:spLocks noGrp="1"/>
          </p:cNvSpPr>
          <p:nvPr>
            <p:ph type="sldNum" sz="quarter" idx="10"/>
          </p:nvPr>
        </p:nvSpPr>
        <p:spPr/>
        <p:txBody>
          <a:bodyPr/>
          <a:lstStyle/>
          <a:p>
            <a:fld id="{65F0A651-CBE8-4D52-83AA-B624D65496CF}" type="slidenum">
              <a:rPr lang="en-US" smtClean="0"/>
              <a:t>6</a:t>
            </a:fld>
            <a:endParaRPr lang="en-US"/>
          </a:p>
        </p:txBody>
      </p:sp>
    </p:spTree>
    <p:extLst>
      <p:ext uri="{BB962C8B-B14F-4D97-AF65-F5344CB8AC3E}">
        <p14:creationId xmlns:p14="http://schemas.microsoft.com/office/powerpoint/2010/main" val="3297007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animated. First, ask the question (hopefully most come up with 3). Then the animation plays out which shows the different paths. Each IF statement introduces two new branches, but this isn't simple addition. Inner IF statements fork a branch. Don't forget to mention that the ELSE is optional, but the IF statement still introduces two paths.</a:t>
            </a:r>
          </a:p>
          <a:p>
            <a:endParaRPr lang="en-US" dirty="0"/>
          </a:p>
          <a:p>
            <a:r>
              <a:rPr lang="en-US" dirty="0"/>
              <a:t>Reading the flow of conditional code is tricky. It might be a good idea to trace some code with this slide too, copying the code and setting different values.</a:t>
            </a:r>
          </a:p>
        </p:txBody>
      </p:sp>
      <p:sp>
        <p:nvSpPr>
          <p:cNvPr id="4" name="Slide Number Placeholder 3"/>
          <p:cNvSpPr>
            <a:spLocks noGrp="1"/>
          </p:cNvSpPr>
          <p:nvPr>
            <p:ph type="sldNum" sz="quarter" idx="10"/>
          </p:nvPr>
        </p:nvSpPr>
        <p:spPr/>
        <p:txBody>
          <a:bodyPr/>
          <a:lstStyle/>
          <a:p>
            <a:fld id="{65F0A651-CBE8-4D52-83AA-B624D65496CF}" type="slidenum">
              <a:rPr lang="en-US" smtClean="0"/>
              <a:t>7</a:t>
            </a:fld>
            <a:endParaRPr lang="en-US"/>
          </a:p>
        </p:txBody>
      </p:sp>
    </p:spTree>
    <p:extLst>
      <p:ext uri="{BB962C8B-B14F-4D97-AF65-F5344CB8AC3E}">
        <p14:creationId xmlns:p14="http://schemas.microsoft.com/office/powerpoint/2010/main" val="3730143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we've seen a lot of terminology, so now's a good time to reinforce Functions vs. Keywords. The answer is B (3) as shown on the next slide.</a:t>
            </a:r>
          </a:p>
        </p:txBody>
      </p:sp>
      <p:sp>
        <p:nvSpPr>
          <p:cNvPr id="4" name="Slide Number Placeholder 3"/>
          <p:cNvSpPr>
            <a:spLocks noGrp="1"/>
          </p:cNvSpPr>
          <p:nvPr>
            <p:ph type="sldNum" sz="quarter" idx="10"/>
          </p:nvPr>
        </p:nvSpPr>
        <p:spPr/>
        <p:txBody>
          <a:bodyPr/>
          <a:lstStyle/>
          <a:p>
            <a:fld id="{65F0A651-CBE8-4D52-83AA-B624D65496CF}" type="slidenum">
              <a:rPr lang="en-US" smtClean="0"/>
              <a:t>9</a:t>
            </a:fld>
            <a:endParaRPr lang="en-US"/>
          </a:p>
        </p:txBody>
      </p:sp>
    </p:spTree>
    <p:extLst>
      <p:ext uri="{BB962C8B-B14F-4D97-AF65-F5344CB8AC3E}">
        <p14:creationId xmlns:p14="http://schemas.microsoft.com/office/powerpoint/2010/main" val="1610796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Lists are a powerful tool for collecting related data into the same place. Any noun can be collected – you have a list of students, a list of grades, a list of commands, a list of whatever. Lists are just an ordered representation of some data.</a:t>
            </a:r>
          </a:p>
        </p:txBody>
      </p:sp>
      <p:sp>
        <p:nvSpPr>
          <p:cNvPr id="4" name="Slide Number Placeholder 3"/>
          <p:cNvSpPr>
            <a:spLocks noGrp="1"/>
          </p:cNvSpPr>
          <p:nvPr>
            <p:ph type="sldNum" sz="quarter" idx="10"/>
          </p:nvPr>
        </p:nvSpPr>
        <p:spPr/>
        <p:txBody>
          <a:bodyPr/>
          <a:lstStyle/>
          <a:p>
            <a:fld id="{65F0A651-CBE8-4D52-83AA-B624D65496CF}" type="slidenum">
              <a:rPr lang="en-US" smtClean="0"/>
              <a:t>10</a:t>
            </a:fld>
            <a:endParaRPr lang="en-US"/>
          </a:p>
        </p:txBody>
      </p:sp>
    </p:spTree>
    <p:extLst>
      <p:ext uri="{BB962C8B-B14F-4D97-AF65-F5344CB8AC3E}">
        <p14:creationId xmlns:p14="http://schemas.microsoft.com/office/powerpoint/2010/main" val="217987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Around this time, students start getting anxious about types. They'll try and force parameters to have types, especially if they come from a Java/C background. But parameters don’t have types, and they'll make mistakes like B and C. For the record, A is the correct choice.</a:t>
            </a:r>
          </a:p>
        </p:txBody>
      </p:sp>
      <p:sp>
        <p:nvSpPr>
          <p:cNvPr id="4" name="Slide Number Placeholder 3"/>
          <p:cNvSpPr>
            <a:spLocks noGrp="1"/>
          </p:cNvSpPr>
          <p:nvPr>
            <p:ph type="sldNum" sz="quarter" idx="10"/>
          </p:nvPr>
        </p:nvSpPr>
        <p:spPr/>
        <p:txBody>
          <a:bodyPr/>
          <a:lstStyle/>
          <a:p>
            <a:fld id="{65F0A651-CBE8-4D52-83AA-B624D65496CF}" type="slidenum">
              <a:rPr lang="en-US" smtClean="0"/>
              <a:t>11</a:t>
            </a:fld>
            <a:endParaRPr lang="en-US"/>
          </a:p>
        </p:txBody>
      </p:sp>
    </p:spTree>
    <p:extLst>
      <p:ext uri="{BB962C8B-B14F-4D97-AF65-F5344CB8AC3E}">
        <p14:creationId xmlns:p14="http://schemas.microsoft.com/office/powerpoint/2010/main" val="476486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D24FC6A9-4111-4AC1-868B-C72ADE60B037}" type="datetimeFigureOut">
              <a:rPr lang="en-US" smtClean="0"/>
              <a:t>2/22/2018</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83894D82-3C9C-465F-97CF-BEB0AC75D80C}" type="slidenum">
              <a:rPr lang="en-US" smtClean="0"/>
              <a:t>‹#›</a:t>
            </a:fld>
            <a:endParaRPr lang="en-US"/>
          </a:p>
        </p:txBody>
      </p:sp>
    </p:spTree>
    <p:extLst>
      <p:ext uri="{BB962C8B-B14F-4D97-AF65-F5344CB8AC3E}">
        <p14:creationId xmlns:p14="http://schemas.microsoft.com/office/powerpoint/2010/main" val="3270647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FC6A9-4111-4AC1-868B-C72ADE60B037}" type="datetimeFigureOut">
              <a:rPr lang="en-US" smtClean="0"/>
              <a:t>2/22/2018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1954692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FC6A9-4111-4AC1-868B-C72ADE60B037}" type="datetimeFigureOut">
              <a:rPr lang="en-US" smtClean="0"/>
              <a:t>2/22/2018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1735506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FC6A9-4111-4AC1-868B-C72ADE60B037}" type="datetimeFigureOut">
              <a:rPr lang="en-US" smtClean="0"/>
              <a:t>2/22/2018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4062001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4FC6A9-4111-4AC1-868B-C72ADE60B037}" type="datetimeFigureOut">
              <a:rPr lang="en-US" smtClean="0"/>
              <a:t>2/22/2018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3643694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4FC6A9-4111-4AC1-868B-C72ADE60B037}" type="datetimeFigureOut">
              <a:rPr lang="en-US" smtClean="0"/>
              <a:t>2/22/2018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946940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4FC6A9-4111-4AC1-868B-C72ADE60B037}" type="datetimeFigureOut">
              <a:rPr lang="en-US" smtClean="0"/>
              <a:t>2/22/2018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4224038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4FC6A9-4111-4AC1-868B-C72ADE60B037}" type="datetimeFigureOut">
              <a:rPr lang="en-US" smtClean="0"/>
              <a:t>2/22/2018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3722291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4FC6A9-4111-4AC1-868B-C72ADE60B037}" type="datetimeFigureOut">
              <a:rPr lang="en-US" smtClean="0"/>
              <a:t>2/22/2018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894D82-3C9C-465F-97CF-BEB0AC75D80C}" type="slidenum">
              <a:rPr lang="en-US" smtClean="0"/>
              <a:t>‹#›</a:t>
            </a:fld>
            <a:endParaRPr lang="en-US"/>
          </a:p>
        </p:txBody>
      </p:sp>
    </p:spTree>
    <p:extLst>
      <p:ext uri="{BB962C8B-B14F-4D97-AF65-F5344CB8AC3E}">
        <p14:creationId xmlns:p14="http://schemas.microsoft.com/office/powerpoint/2010/main" val="862024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Edit Master text styles</a:t>
            </a:r>
          </a:p>
        </p:txBody>
      </p:sp>
      <p:sp>
        <p:nvSpPr>
          <p:cNvPr id="5" name="Date Placeholder 4"/>
          <p:cNvSpPr>
            <a:spLocks noGrp="1"/>
          </p:cNvSpPr>
          <p:nvPr>
            <p:ph type="dt" sz="half" idx="10"/>
          </p:nvPr>
        </p:nvSpPr>
        <p:spPr/>
        <p:txBody>
          <a:bodyPr/>
          <a:lstStyle/>
          <a:p>
            <a:fld id="{D24FC6A9-4111-4AC1-868B-C72ADE60B037}" type="datetimeFigureOut">
              <a:rPr lang="en-US" smtClean="0"/>
              <a:t>2/22/2018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83894D82-3C9C-465F-97CF-BEB0AC75D80C}" type="slidenum">
              <a:rPr lang="en-US" smtClean="0"/>
              <a:t>‹#›</a:t>
            </a:fld>
            <a:endParaRPr lang="en-US"/>
          </a:p>
        </p:txBody>
      </p:sp>
    </p:spTree>
    <p:extLst>
      <p:ext uri="{BB962C8B-B14F-4D97-AF65-F5344CB8AC3E}">
        <p14:creationId xmlns:p14="http://schemas.microsoft.com/office/powerpoint/2010/main" val="4185036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D24FC6A9-4111-4AC1-868B-C72ADE60B037}" type="datetimeFigureOut">
              <a:rPr lang="en-US" smtClean="0"/>
              <a:t>2/22/2018</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83894D82-3C9C-465F-97CF-BEB0AC75D80C}" type="slidenum">
              <a:rPr lang="en-US" smtClean="0"/>
              <a:t>‹#›</a:t>
            </a:fld>
            <a:endParaRPr lang="en-US"/>
          </a:p>
        </p:txBody>
      </p:sp>
    </p:spTree>
    <p:extLst>
      <p:ext uri="{BB962C8B-B14F-4D97-AF65-F5344CB8AC3E}">
        <p14:creationId xmlns:p14="http://schemas.microsoft.com/office/powerpoint/2010/main" val="4369372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D24FC6A9-4111-4AC1-868B-C72ADE60B037}" type="datetimeFigureOut">
              <a:rPr lang="en-US" smtClean="0"/>
              <a:t>2/22/2018</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83894D82-3C9C-465F-97CF-BEB0AC75D80C}" type="slidenum">
              <a:rPr lang="en-US" smtClean="0"/>
              <a:t>‹#›</a:t>
            </a:fld>
            <a:endParaRPr lang="en-US"/>
          </a:p>
        </p:txBody>
      </p:sp>
    </p:spTree>
    <p:extLst>
      <p:ext uri="{BB962C8B-B14F-4D97-AF65-F5344CB8AC3E}">
        <p14:creationId xmlns:p14="http://schemas.microsoft.com/office/powerpoint/2010/main" val="390401348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6E5E4-9610-462F-904A-B500274C5C3D}"/>
              </a:ext>
            </a:extLst>
          </p:cNvPr>
          <p:cNvSpPr>
            <a:spLocks noGrp="1"/>
          </p:cNvSpPr>
          <p:nvPr>
            <p:ph type="ctrTitle"/>
          </p:nvPr>
        </p:nvSpPr>
        <p:spPr/>
        <p:txBody>
          <a:bodyPr/>
          <a:lstStyle/>
          <a:p>
            <a:r>
              <a:rPr lang="en-US" dirty="0"/>
              <a:t>If statements</a:t>
            </a:r>
            <a:br>
              <a:rPr lang="en-US" dirty="0"/>
            </a:br>
            <a:r>
              <a:rPr lang="en-US" dirty="0"/>
              <a:t>Lists</a:t>
            </a:r>
            <a:endParaRPr lang="en-US" sz="5200" dirty="0"/>
          </a:p>
        </p:txBody>
      </p:sp>
      <p:sp>
        <p:nvSpPr>
          <p:cNvPr id="3" name="Subtitle 2">
            <a:extLst>
              <a:ext uri="{FF2B5EF4-FFF2-40B4-BE49-F238E27FC236}">
                <a16:creationId xmlns:a16="http://schemas.microsoft.com/office/drawing/2014/main" id="{3D766791-3667-40B9-BE78-4207513557D9}"/>
              </a:ext>
            </a:extLst>
          </p:cNvPr>
          <p:cNvSpPr>
            <a:spLocks noGrp="1"/>
          </p:cNvSpPr>
          <p:nvPr>
            <p:ph type="subTitle" idx="1"/>
          </p:nvPr>
        </p:nvSpPr>
        <p:spPr/>
        <p:txBody>
          <a:bodyPr/>
          <a:lstStyle/>
          <a:p>
            <a:r>
              <a:rPr lang="en-US" dirty="0"/>
              <a:t>Week 5 – Day 2</a:t>
            </a:r>
          </a:p>
          <a:p>
            <a:r>
              <a:rPr lang="en-US" dirty="0"/>
              <a:t>CS-1064 Intro to Python</a:t>
            </a:r>
          </a:p>
        </p:txBody>
      </p:sp>
      <p:sp>
        <p:nvSpPr>
          <p:cNvPr id="4" name="TextBox 3">
            <a:extLst>
              <a:ext uri="{FF2B5EF4-FFF2-40B4-BE49-F238E27FC236}">
                <a16:creationId xmlns:a16="http://schemas.microsoft.com/office/drawing/2014/main" id="{230A03FF-9757-44D8-BB47-4F34D395FEF8}"/>
              </a:ext>
            </a:extLst>
          </p:cNvPr>
          <p:cNvSpPr txBox="1"/>
          <p:nvPr/>
        </p:nvSpPr>
        <p:spPr>
          <a:xfrm>
            <a:off x="667512" y="5567073"/>
            <a:ext cx="4446154" cy="369332"/>
          </a:xfrm>
          <a:prstGeom prst="rect">
            <a:avLst/>
          </a:prstGeom>
          <a:noFill/>
        </p:spPr>
        <p:txBody>
          <a:bodyPr wrap="none" rtlCol="0">
            <a:spAutoFit/>
          </a:bodyPr>
          <a:lstStyle/>
          <a:p>
            <a:r>
              <a:rPr lang="en-US" dirty="0">
                <a:solidFill>
                  <a:schemeClr val="bg1"/>
                </a:solidFill>
              </a:rPr>
              <a:t>Dr. Panagiotis Apostolellis, Virginia Tech, 2018</a:t>
            </a:r>
          </a:p>
        </p:txBody>
      </p:sp>
    </p:spTree>
    <p:extLst>
      <p:ext uri="{BB962C8B-B14F-4D97-AF65-F5344CB8AC3E}">
        <p14:creationId xmlns:p14="http://schemas.microsoft.com/office/powerpoint/2010/main" val="2209359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87AB319-64C0-4E2D-B1CD-0A970301BEE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3B36B60-731F-409B-A240-BBF521AB74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Image result for lists">
            <a:extLst>
              <a:ext uri="{FF2B5EF4-FFF2-40B4-BE49-F238E27FC236}">
                <a16:creationId xmlns:a16="http://schemas.microsoft.com/office/drawing/2014/main" id="{0AF20A59-7F46-478E-B5FE-17789D2559C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282520" y="1216384"/>
            <a:ext cx="6266016" cy="40729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8C669F1-A31E-4BEF-AD44-0E5F91884D59}"/>
              </a:ext>
            </a:extLst>
          </p:cNvPr>
          <p:cNvSpPr>
            <a:spLocks noGrp="1"/>
          </p:cNvSpPr>
          <p:nvPr>
            <p:ph type="title"/>
          </p:nvPr>
        </p:nvSpPr>
        <p:spPr>
          <a:xfrm>
            <a:off x="603504" y="770467"/>
            <a:ext cx="3467051" cy="2658533"/>
          </a:xfrm>
        </p:spPr>
        <p:txBody>
          <a:bodyPr vert="horz" lIns="91440" tIns="45720" rIns="91440" bIns="45720" rtlCol="0" anchor="b">
            <a:normAutofit/>
          </a:bodyPr>
          <a:lstStyle/>
          <a:p>
            <a:pPr>
              <a:lnSpc>
                <a:spcPct val="80000"/>
              </a:lnSpc>
            </a:pPr>
            <a:r>
              <a:rPr lang="en-US" sz="6000" dirty="0">
                <a:solidFill>
                  <a:srgbClr val="FFFFFF"/>
                </a:solidFill>
              </a:rPr>
              <a:t>What is a list?</a:t>
            </a:r>
          </a:p>
        </p:txBody>
      </p:sp>
      <p:sp>
        <p:nvSpPr>
          <p:cNvPr id="8" name="Rectangle 7">
            <a:extLst>
              <a:ext uri="{FF2B5EF4-FFF2-40B4-BE49-F238E27FC236}">
                <a16:creationId xmlns:a16="http://schemas.microsoft.com/office/drawing/2014/main" id="{E531F4F3-492B-4CC2-B373-6BE2A0CD08E7}"/>
              </a:ext>
            </a:extLst>
          </p:cNvPr>
          <p:cNvSpPr/>
          <p:nvPr/>
        </p:nvSpPr>
        <p:spPr>
          <a:xfrm>
            <a:off x="603504" y="3599302"/>
            <a:ext cx="3040131" cy="1200329"/>
          </a:xfrm>
          <a:prstGeom prst="rect">
            <a:avLst/>
          </a:prstGeom>
        </p:spPr>
        <p:txBody>
          <a:bodyPr wrap="square">
            <a:spAutoFit/>
          </a:bodyPr>
          <a:lstStyle/>
          <a:p>
            <a:r>
              <a:rPr lang="en-US" sz="2400" dirty="0">
                <a:solidFill>
                  <a:schemeClr val="bg1"/>
                </a:solidFill>
              </a:rPr>
              <a:t>An ordered representation of some data</a:t>
            </a:r>
          </a:p>
        </p:txBody>
      </p:sp>
    </p:spTree>
    <p:extLst>
      <p:ext uri="{BB962C8B-B14F-4D97-AF65-F5344CB8AC3E}">
        <p14:creationId xmlns:p14="http://schemas.microsoft.com/office/powerpoint/2010/main" val="784249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47EAEAF-E22A-46C7-97BC-CC2D9C6BC713}"/>
              </a:ext>
            </a:extLst>
          </p:cNvPr>
          <p:cNvSpPr>
            <a:spLocks noGrp="1"/>
          </p:cNvSpPr>
          <p:nvPr>
            <p:ph sz="half" idx="2"/>
          </p:nvPr>
        </p:nvSpPr>
        <p:spPr>
          <a:xfrm>
            <a:off x="4537462" y="2157731"/>
            <a:ext cx="4663440" cy="3767328"/>
          </a:xfrm>
        </p:spPr>
        <p:txBody>
          <a:bodyPr>
            <a:noAutofit/>
          </a:bodyPr>
          <a:lstStyle/>
          <a:p>
            <a:pPr marL="457200" indent="-457200">
              <a:lnSpc>
                <a:spcPct val="100000"/>
              </a:lnSpc>
              <a:buAutoNum type="alphaUcParenR"/>
            </a:pPr>
            <a:r>
              <a:rPr lang="en-US" sz="3600" dirty="0"/>
              <a:t> </a:t>
            </a:r>
            <a:r>
              <a:rPr lang="en-US" sz="3600" dirty="0" err="1">
                <a:solidFill>
                  <a:srgbClr val="000000"/>
                </a:solidFill>
                <a:latin typeface="Courier New" panose="02070309020205020404" pitchFamily="49" charset="0"/>
              </a:rPr>
              <a:t>a_list</a:t>
            </a:r>
            <a:endParaRPr lang="en-US" sz="3600" dirty="0"/>
          </a:p>
          <a:p>
            <a:pPr marL="457200" indent="-457200">
              <a:lnSpc>
                <a:spcPct val="100000"/>
              </a:lnSpc>
              <a:buAutoNum type="alphaUcParenR"/>
            </a:pPr>
            <a:r>
              <a:rPr lang="en-US" sz="3600" dirty="0"/>
              <a:t> </a:t>
            </a:r>
            <a:r>
              <a:rPr lang="en-US" sz="3600" b="1" dirty="0">
                <a:solidFill>
                  <a:srgbClr val="000080"/>
                </a:solidFill>
                <a:latin typeface="Courier New" panose="02070309020205020404" pitchFamily="49" charset="0"/>
              </a:rPr>
              <a:t>[</a:t>
            </a:r>
            <a:r>
              <a:rPr lang="en-US" sz="3600" dirty="0" err="1">
                <a:solidFill>
                  <a:srgbClr val="000000"/>
                </a:solidFill>
                <a:latin typeface="Courier New" panose="02070309020205020404" pitchFamily="49" charset="0"/>
              </a:rPr>
              <a:t>a_list</a:t>
            </a:r>
            <a:r>
              <a:rPr lang="en-US" sz="3600" b="1" dirty="0">
                <a:solidFill>
                  <a:srgbClr val="000080"/>
                </a:solidFill>
                <a:latin typeface="Courier New" panose="02070309020205020404" pitchFamily="49" charset="0"/>
              </a:rPr>
              <a:t>]</a:t>
            </a:r>
            <a:endParaRPr lang="en-US" sz="3600" dirty="0"/>
          </a:p>
          <a:p>
            <a:pPr marL="457200" indent="-457200">
              <a:lnSpc>
                <a:spcPct val="100000"/>
              </a:lnSpc>
              <a:buAutoNum type="alphaUcParenR"/>
            </a:pPr>
            <a:r>
              <a:rPr lang="en-US" sz="3600" dirty="0"/>
              <a:t> </a:t>
            </a:r>
            <a:r>
              <a:rPr lang="en-US" sz="3600" dirty="0">
                <a:solidFill>
                  <a:srgbClr val="008000"/>
                </a:solidFill>
                <a:latin typeface="Courier New" panose="02070309020205020404" pitchFamily="49" charset="0"/>
              </a:rPr>
              <a:t>"</a:t>
            </a:r>
            <a:r>
              <a:rPr lang="en-US" sz="3600" dirty="0" err="1">
                <a:solidFill>
                  <a:srgbClr val="008000"/>
                </a:solidFill>
                <a:latin typeface="Courier New" panose="02070309020205020404" pitchFamily="49" charset="0"/>
              </a:rPr>
              <a:t>a_list</a:t>
            </a:r>
            <a:r>
              <a:rPr lang="en-US" sz="3600" dirty="0">
                <a:solidFill>
                  <a:srgbClr val="008000"/>
                </a:solidFill>
                <a:latin typeface="Courier New" panose="02070309020205020404" pitchFamily="49" charset="0"/>
              </a:rPr>
              <a:t>“</a:t>
            </a:r>
          </a:p>
          <a:p>
            <a:pPr marL="457200" indent="-457200">
              <a:lnSpc>
                <a:spcPct val="100000"/>
              </a:lnSpc>
              <a:buAutoNum type="alphaUcParenR"/>
            </a:pPr>
            <a:r>
              <a:rPr lang="en-US" sz="3600" dirty="0"/>
              <a:t> </a:t>
            </a:r>
            <a:r>
              <a:rPr lang="en-US" sz="3600" dirty="0">
                <a:solidFill>
                  <a:srgbClr val="000000"/>
                </a:solidFill>
                <a:latin typeface="Courier New" panose="02070309020205020404" pitchFamily="49" charset="0"/>
              </a:rPr>
              <a:t>[] </a:t>
            </a:r>
            <a:r>
              <a:rPr lang="en-US" sz="3600" dirty="0" err="1">
                <a:solidFill>
                  <a:srgbClr val="000000"/>
                </a:solidFill>
                <a:latin typeface="Courier New" panose="02070309020205020404" pitchFamily="49" charset="0"/>
              </a:rPr>
              <a:t>a_list</a:t>
            </a:r>
            <a:endParaRPr lang="en-US" sz="3600" dirty="0"/>
          </a:p>
        </p:txBody>
      </p:sp>
      <p:sp>
        <p:nvSpPr>
          <p:cNvPr id="16" name="Rectangle 15">
            <a:extLst>
              <a:ext uri="{FF2B5EF4-FFF2-40B4-BE49-F238E27FC236}">
                <a16:creationId xmlns:a16="http://schemas.microsoft.com/office/drawing/2014/main" id="{7B7FA0FD-10B4-43E4-889C-8EF0DEF97526}"/>
              </a:ext>
            </a:extLst>
          </p:cNvPr>
          <p:cNvSpPr/>
          <p:nvPr/>
        </p:nvSpPr>
        <p:spPr>
          <a:xfrm>
            <a:off x="4537462" y="1098964"/>
            <a:ext cx="9169810" cy="584775"/>
          </a:xfrm>
          <a:prstGeom prst="rect">
            <a:avLst/>
          </a:prstGeom>
        </p:spPr>
        <p:txBody>
          <a:bodyPr wrap="square">
            <a:spAutoFit/>
          </a:bodyPr>
          <a:lstStyle/>
          <a:p>
            <a:r>
              <a:rPr lang="en-US" sz="3200" b="1" dirty="0">
                <a:solidFill>
                  <a:srgbClr val="0000FF"/>
                </a:solidFill>
                <a:latin typeface="Courier New" panose="02070309020205020404" pitchFamily="49" charset="0"/>
              </a:rPr>
              <a:t>def</a:t>
            </a:r>
            <a:r>
              <a:rPr lang="en-US" sz="3200" dirty="0">
                <a:solidFill>
                  <a:srgbClr val="000000"/>
                </a:solidFill>
                <a:latin typeface="Courier New" panose="02070309020205020404" pitchFamily="49" charset="0"/>
              </a:rPr>
              <a:t> </a:t>
            </a:r>
            <a:r>
              <a:rPr lang="en-US" sz="3200" dirty="0" err="1">
                <a:solidFill>
                  <a:srgbClr val="FF00FF"/>
                </a:solidFill>
                <a:latin typeface="Courier New" panose="02070309020205020404" pitchFamily="49" charset="0"/>
              </a:rPr>
              <a:t>find_biggest</a:t>
            </a:r>
            <a:r>
              <a:rPr lang="en-US" sz="3200" b="1" dirty="0">
                <a:solidFill>
                  <a:srgbClr val="000080"/>
                </a:solidFill>
                <a:latin typeface="Courier New" panose="02070309020205020404" pitchFamily="49" charset="0"/>
              </a:rPr>
              <a:t>( ? ):</a:t>
            </a:r>
            <a:endParaRPr lang="en-US" sz="3200" dirty="0">
              <a:solidFill>
                <a:srgbClr val="000000"/>
              </a:solidFill>
              <a:latin typeface="Courier New" panose="02070309020205020404" pitchFamily="49" charset="0"/>
            </a:endParaRPr>
          </a:p>
        </p:txBody>
      </p:sp>
      <p:sp>
        <p:nvSpPr>
          <p:cNvPr id="7" name="Rectangle 6">
            <a:extLst>
              <a:ext uri="{FF2B5EF4-FFF2-40B4-BE49-F238E27FC236}">
                <a16:creationId xmlns:a16="http://schemas.microsoft.com/office/drawing/2014/main" id="{085F0DE2-2038-438D-9AB7-88C757AC047F}"/>
              </a:ext>
            </a:extLst>
          </p:cNvPr>
          <p:cNvSpPr/>
          <p:nvPr/>
        </p:nvSpPr>
        <p:spPr>
          <a:xfrm>
            <a:off x="0" y="0"/>
            <a:ext cx="4205037"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EFB604B-88E7-4E88-849B-3A0DAF83FF6B}"/>
              </a:ext>
            </a:extLst>
          </p:cNvPr>
          <p:cNvSpPr/>
          <p:nvPr/>
        </p:nvSpPr>
        <p:spPr>
          <a:xfrm>
            <a:off x="0" y="0"/>
            <a:ext cx="360947"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9023A0-FF9B-4CBE-A671-9C6D9D6ADF2D}"/>
              </a:ext>
            </a:extLst>
          </p:cNvPr>
          <p:cNvSpPr>
            <a:spLocks noGrp="1"/>
          </p:cNvSpPr>
          <p:nvPr>
            <p:ph type="title"/>
          </p:nvPr>
        </p:nvSpPr>
        <p:spPr>
          <a:xfrm>
            <a:off x="657225" y="1098965"/>
            <a:ext cx="3236556" cy="2330036"/>
          </a:xfrm>
        </p:spPr>
        <p:txBody>
          <a:bodyPr>
            <a:noAutofit/>
          </a:bodyPr>
          <a:lstStyle/>
          <a:p>
            <a:r>
              <a:rPr lang="en-US" sz="4000" dirty="0">
                <a:solidFill>
                  <a:schemeClr val="bg1"/>
                </a:solidFill>
              </a:rPr>
              <a:t>Which of these </a:t>
            </a:r>
            <a:r>
              <a:rPr lang="en-US" sz="4000" dirty="0" err="1">
                <a:solidFill>
                  <a:schemeClr val="bg1"/>
                </a:solidFill>
              </a:rPr>
              <a:t>func</a:t>
            </a:r>
            <a:r>
              <a:rPr lang="en-US" sz="4000" dirty="0">
                <a:solidFill>
                  <a:schemeClr val="bg1"/>
                </a:solidFill>
              </a:rPr>
              <a:t> definitions has a list parameter?</a:t>
            </a:r>
          </a:p>
        </p:txBody>
      </p:sp>
      <p:pic>
        <p:nvPicPr>
          <p:cNvPr id="9" name="Picture 2" descr="Image result for iclicker">
            <a:extLst>
              <a:ext uri="{FF2B5EF4-FFF2-40B4-BE49-F238E27FC236}">
                <a16:creationId xmlns:a16="http://schemas.microsoft.com/office/drawing/2014/main" id="{AA228995-3DEC-4724-860E-3109ACA9CF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68" y="3932757"/>
            <a:ext cx="2976246" cy="2395296"/>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BF35C96F-E79B-4D40-9EF3-0FB458B851B0}"/>
              </a:ext>
            </a:extLst>
          </p:cNvPr>
          <p:cNvSpPr/>
          <p:nvPr/>
        </p:nvSpPr>
        <p:spPr>
          <a:xfrm>
            <a:off x="4501314" y="2157731"/>
            <a:ext cx="3485651" cy="699247"/>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492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4" name="Picture 4" descr="Image result for positive negative">
            <a:extLst>
              <a:ext uri="{FF2B5EF4-FFF2-40B4-BE49-F238E27FC236}">
                <a16:creationId xmlns:a16="http://schemas.microsoft.com/office/drawing/2014/main" id="{8F0D17D7-B7DD-439F-AE84-1C1B98DE9A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112" b="13382"/>
          <a:stretch/>
        </p:blipFill>
        <p:spPr bwMode="auto">
          <a:xfrm>
            <a:off x="8193873" y="4541699"/>
            <a:ext cx="3340903" cy="1816768"/>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result for dog or cat">
            <a:extLst>
              <a:ext uri="{FF2B5EF4-FFF2-40B4-BE49-F238E27FC236}">
                <a16:creationId xmlns:a16="http://schemas.microsoft.com/office/drawing/2014/main" id="{D4085FDD-76BC-4D9F-B43D-250D1554D0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02889" y="1582153"/>
            <a:ext cx="3767934" cy="250567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9521834-1748-4732-B0DE-0E3EAA1E4075}"/>
              </a:ext>
            </a:extLst>
          </p:cNvPr>
          <p:cNvSpPr>
            <a:spLocks noGrp="1"/>
          </p:cNvSpPr>
          <p:nvPr>
            <p:ph type="title"/>
          </p:nvPr>
        </p:nvSpPr>
        <p:spPr>
          <a:xfrm>
            <a:off x="657224" y="499533"/>
            <a:ext cx="10772775" cy="1658198"/>
          </a:xfrm>
        </p:spPr>
        <p:txBody>
          <a:bodyPr>
            <a:normAutofit/>
          </a:bodyPr>
          <a:lstStyle/>
          <a:p>
            <a:r>
              <a:rPr lang="en-US" dirty="0"/>
              <a:t>Using Lists</a:t>
            </a:r>
          </a:p>
        </p:txBody>
      </p:sp>
      <p:sp>
        <p:nvSpPr>
          <p:cNvPr id="3" name="Content Placeholder 2">
            <a:extLst>
              <a:ext uri="{FF2B5EF4-FFF2-40B4-BE49-F238E27FC236}">
                <a16:creationId xmlns:a16="http://schemas.microsoft.com/office/drawing/2014/main" id="{368392CA-EF8B-425B-B48C-60740F94C8A4}"/>
              </a:ext>
            </a:extLst>
          </p:cNvPr>
          <p:cNvSpPr>
            <a:spLocks noGrp="1"/>
          </p:cNvSpPr>
          <p:nvPr>
            <p:ph idx="1"/>
          </p:nvPr>
        </p:nvSpPr>
        <p:spPr>
          <a:xfrm>
            <a:off x="676656" y="2011680"/>
            <a:ext cx="6776907" cy="3766185"/>
          </a:xfrm>
        </p:spPr>
        <p:txBody>
          <a:bodyPr>
            <a:normAutofit/>
          </a:bodyPr>
          <a:lstStyle/>
          <a:p>
            <a:r>
              <a:rPr lang="en-US" dirty="0"/>
              <a:t>Create a function </a:t>
            </a:r>
            <a:r>
              <a:rPr lang="en-US" dirty="0" err="1">
                <a:latin typeface="Courier New" panose="02070309020205020404" pitchFamily="49" charset="0"/>
                <a:cs typeface="Courier New" panose="02070309020205020404" pitchFamily="49" charset="0"/>
              </a:rPr>
              <a:t>check_animals</a:t>
            </a:r>
            <a:r>
              <a:rPr lang="en-US" dirty="0">
                <a:latin typeface="Courier New" panose="02070309020205020404" pitchFamily="49" charset="0"/>
                <a:cs typeface="Courier New" panose="02070309020205020404" pitchFamily="49" charset="0"/>
              </a:rPr>
              <a:t> </a:t>
            </a:r>
            <a:r>
              <a:rPr lang="en-US" dirty="0"/>
              <a:t>that will consume a list of strings and returns whether any of them are "cat" or "dog".</a:t>
            </a:r>
          </a:p>
          <a:p>
            <a:endParaRPr lang="en-US" dirty="0"/>
          </a:p>
          <a:p>
            <a:endParaRPr lang="en-US" dirty="0"/>
          </a:p>
          <a:p>
            <a:endParaRPr lang="en-US" dirty="0"/>
          </a:p>
          <a:p>
            <a:r>
              <a:rPr lang="en-US" dirty="0"/>
              <a:t>Create a function </a:t>
            </a:r>
            <a:r>
              <a:rPr lang="en-US" dirty="0" err="1">
                <a:latin typeface="Courier New" panose="02070309020205020404" pitchFamily="49" charset="0"/>
                <a:cs typeface="Courier New" panose="02070309020205020404" pitchFamily="49" charset="0"/>
              </a:rPr>
              <a:t>make_extents</a:t>
            </a:r>
            <a:r>
              <a:rPr lang="en-US" dirty="0">
                <a:latin typeface="Courier New" panose="02070309020205020404" pitchFamily="49" charset="0"/>
                <a:cs typeface="Courier New" panose="02070309020205020404" pitchFamily="49" charset="0"/>
              </a:rPr>
              <a:t> </a:t>
            </a:r>
            <a:r>
              <a:rPr lang="en-US" dirty="0"/>
              <a:t>that consumes a number and returns a list with that number and its negation.</a:t>
            </a:r>
          </a:p>
        </p:txBody>
      </p:sp>
      <p:sp>
        <p:nvSpPr>
          <p:cNvPr id="5" name="Double Bracket 4">
            <a:extLst>
              <a:ext uri="{FF2B5EF4-FFF2-40B4-BE49-F238E27FC236}">
                <a16:creationId xmlns:a16="http://schemas.microsoft.com/office/drawing/2014/main" id="{7392AC44-8783-464B-9D08-6B72EAC0CCFA}"/>
              </a:ext>
            </a:extLst>
          </p:cNvPr>
          <p:cNvSpPr/>
          <p:nvPr/>
        </p:nvSpPr>
        <p:spPr>
          <a:xfrm>
            <a:off x="7779916" y="1798721"/>
            <a:ext cx="4155410" cy="2364205"/>
          </a:xfrm>
          <a:prstGeom prst="bracketPair">
            <a:avLst>
              <a:gd name="adj" fmla="val 801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Double Bracket 7">
            <a:extLst>
              <a:ext uri="{FF2B5EF4-FFF2-40B4-BE49-F238E27FC236}">
                <a16:creationId xmlns:a16="http://schemas.microsoft.com/office/drawing/2014/main" id="{6FD52CFA-515A-4034-8AA1-196DA806274E}"/>
              </a:ext>
            </a:extLst>
          </p:cNvPr>
          <p:cNvSpPr/>
          <p:nvPr/>
        </p:nvSpPr>
        <p:spPr>
          <a:xfrm>
            <a:off x="7779916" y="4267980"/>
            <a:ext cx="4155410" cy="2364205"/>
          </a:xfrm>
          <a:prstGeom prst="bracketPair">
            <a:avLst>
              <a:gd name="adj" fmla="val 801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6140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500"/>
                                        <p:tgtEl>
                                          <p:spTgt spid="512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 calcmode="lin" valueType="num">
                                      <p:cBhvr additive="base">
                                        <p:cTn id="20"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5124"/>
                                        </p:tgtEl>
                                        <p:attrNameLst>
                                          <p:attrName>style.visibility</p:attrName>
                                        </p:attrNameLst>
                                      </p:cBhvr>
                                      <p:to>
                                        <p:strVal val="visible"/>
                                      </p:to>
                                    </p:set>
                                    <p:animEffect transition="in" filter="fade">
                                      <p:cBhvr>
                                        <p:cTn id="25" dur="500"/>
                                        <p:tgtEl>
                                          <p:spTgt spid="512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87AB319-64C0-4E2D-B1CD-0A970301BEE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73" name="Rectangle 72">
            <a:extLst>
              <a:ext uri="{FF2B5EF4-FFF2-40B4-BE49-F238E27FC236}">
                <a16:creationId xmlns:a16="http://schemas.microsoft.com/office/drawing/2014/main" id="{F5586C31-848B-4D51-83B1-B9FD594E31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2536" y="0"/>
            <a:ext cx="673946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Image result for reminder">
            <a:extLst>
              <a:ext uri="{FF2B5EF4-FFF2-40B4-BE49-F238E27FC236}">
                <a16:creationId xmlns:a16="http://schemas.microsoft.com/office/drawing/2014/main" id="{E6E5DA1E-6DE7-4E12-8583-7841E1A53E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208137"/>
            <a:ext cx="5452536" cy="408940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AAC2D9B-EC41-45BE-AD02-919F108E2C7D}"/>
              </a:ext>
            </a:extLst>
          </p:cNvPr>
          <p:cNvSpPr>
            <a:spLocks noGrp="1"/>
          </p:cNvSpPr>
          <p:nvPr>
            <p:ph type="title"/>
          </p:nvPr>
        </p:nvSpPr>
        <p:spPr>
          <a:xfrm>
            <a:off x="603504" y="770467"/>
            <a:ext cx="4205568" cy="3061591"/>
          </a:xfrm>
        </p:spPr>
        <p:txBody>
          <a:bodyPr vert="horz" lIns="91440" tIns="45720" rIns="91440" bIns="45720" rtlCol="0" anchor="b">
            <a:normAutofit/>
          </a:bodyPr>
          <a:lstStyle/>
          <a:p>
            <a:pPr>
              <a:lnSpc>
                <a:spcPct val="80000"/>
              </a:lnSpc>
            </a:pPr>
            <a:r>
              <a:rPr lang="en-US" sz="7200" dirty="0">
                <a:solidFill>
                  <a:srgbClr val="FFFFFF"/>
                </a:solidFill>
              </a:rPr>
              <a:t>Reminders</a:t>
            </a:r>
          </a:p>
        </p:txBody>
      </p:sp>
      <p:sp>
        <p:nvSpPr>
          <p:cNvPr id="3" name="Content Placeholder 2">
            <a:extLst>
              <a:ext uri="{FF2B5EF4-FFF2-40B4-BE49-F238E27FC236}">
                <a16:creationId xmlns:a16="http://schemas.microsoft.com/office/drawing/2014/main" id="{83BB14BB-76D3-4CC2-98FF-36E83DA208D2}"/>
              </a:ext>
            </a:extLst>
          </p:cNvPr>
          <p:cNvSpPr>
            <a:spLocks noGrp="1"/>
          </p:cNvSpPr>
          <p:nvPr>
            <p:ph idx="1"/>
          </p:nvPr>
        </p:nvSpPr>
        <p:spPr>
          <a:xfrm>
            <a:off x="667512" y="3934326"/>
            <a:ext cx="4141559" cy="1918470"/>
          </a:xfrm>
        </p:spPr>
        <p:txBody>
          <a:bodyPr vert="horz" lIns="91440" tIns="45720" rIns="91440" bIns="45720" rtlCol="0">
            <a:normAutofit/>
          </a:bodyPr>
          <a:lstStyle/>
          <a:p>
            <a:pPr marL="274320" indent="-274320">
              <a:buFont typeface="Arial" panose="020B0604020202020204" pitchFamily="34" charset="0"/>
              <a:buChar char="•"/>
            </a:pPr>
            <a:r>
              <a:rPr lang="en-US" sz="2800" dirty="0">
                <a:solidFill>
                  <a:srgbClr val="FFFFFF"/>
                </a:solidFill>
                <a:latin typeface="+mj-lt"/>
              </a:rPr>
              <a:t>Project 2 closes on Friday 2/23 at 11:59 pm</a:t>
            </a:r>
          </a:p>
          <a:p>
            <a:pPr marL="274320" indent="-274320">
              <a:buFont typeface="Arial" panose="020B0604020202020204" pitchFamily="34" charset="0"/>
              <a:buChar char="•"/>
            </a:pPr>
            <a:r>
              <a:rPr lang="en-US" sz="2800" dirty="0">
                <a:solidFill>
                  <a:srgbClr val="FFFFFF"/>
                </a:solidFill>
                <a:latin typeface="+mj-lt"/>
              </a:rPr>
              <a:t>Module 4 closes on Friday 2/23 at 11:59 pm</a:t>
            </a:r>
          </a:p>
        </p:txBody>
      </p:sp>
    </p:spTree>
    <p:extLst>
      <p:ext uri="{BB962C8B-B14F-4D97-AF65-F5344CB8AC3E}">
        <p14:creationId xmlns:p14="http://schemas.microsoft.com/office/powerpoint/2010/main" val="3300475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B5C3FE1E-0A7F-41BE-A568-1BF85E2E8DD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0840" y="0"/>
            <a:ext cx="5471160" cy="6858000"/>
          </a:xfrm>
          <a:prstGeom prst="rect">
            <a:avLst/>
          </a:prstGeom>
          <a:solidFill>
            <a:schemeClr val="bg1">
              <a:lumMod val="8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Image result for programming lab">
            <a:extLst>
              <a:ext uri="{FF2B5EF4-FFF2-40B4-BE49-F238E27FC236}">
                <a16:creationId xmlns:a16="http://schemas.microsoft.com/office/drawing/2014/main" id="{B5F6F9A4-1742-4D86-ACE1-9BC0A957E5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192" y="1020184"/>
            <a:ext cx="5451627" cy="4497591"/>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BE621F43-2220-41E3-9FE5-D920DBD12D0A}"/>
              </a:ext>
            </a:extLst>
          </p:cNvPr>
          <p:cNvSpPr>
            <a:spLocks noGrp="1"/>
          </p:cNvSpPr>
          <p:nvPr>
            <p:ph idx="1"/>
          </p:nvPr>
        </p:nvSpPr>
        <p:spPr>
          <a:xfrm>
            <a:off x="7197213" y="2011680"/>
            <a:ext cx="4345858" cy="3864732"/>
          </a:xfrm>
        </p:spPr>
        <p:txBody>
          <a:bodyPr>
            <a:normAutofit/>
          </a:bodyPr>
          <a:lstStyle/>
          <a:p>
            <a:r>
              <a:rPr lang="en-US" b="1"/>
              <a:t>Work on class assignments</a:t>
            </a:r>
            <a:endParaRPr lang="en-US"/>
          </a:p>
          <a:p>
            <a:pPr lvl="1">
              <a:buFont typeface="Arial" pitchFamily="34" charset="0"/>
              <a:buChar char="•"/>
            </a:pPr>
            <a:r>
              <a:rPr lang="en-US"/>
              <a:t>Finish as many problems as possible</a:t>
            </a:r>
          </a:p>
          <a:p>
            <a:pPr lvl="1">
              <a:buFont typeface="Arial" pitchFamily="34" charset="0"/>
              <a:buChar char="•"/>
            </a:pPr>
            <a:r>
              <a:rPr lang="en-US"/>
              <a:t>Use instructor and TA’s time for assistance</a:t>
            </a:r>
          </a:p>
          <a:p>
            <a:pPr lvl="1"/>
            <a:endParaRPr lang="en-US"/>
          </a:p>
          <a:p>
            <a:r>
              <a:rPr lang="en-US" b="1"/>
              <a:t>IF YOU PLAN TO LEAVE</a:t>
            </a:r>
          </a:p>
          <a:p>
            <a:pPr lvl="1">
              <a:buFont typeface="Arial" pitchFamily="34" charset="0"/>
              <a:buChar char="•"/>
            </a:pPr>
            <a:r>
              <a:rPr lang="en-US"/>
              <a:t>Make sure you inform me or the TAs</a:t>
            </a:r>
          </a:p>
          <a:p>
            <a:pPr lvl="1">
              <a:buFont typeface="Arial" pitchFamily="34" charset="0"/>
              <a:buChar char="•"/>
            </a:pPr>
            <a:r>
              <a:rPr lang="en-US"/>
              <a:t>Show us your work progress</a:t>
            </a:r>
          </a:p>
        </p:txBody>
      </p:sp>
      <p:sp>
        <p:nvSpPr>
          <p:cNvPr id="7" name="Title 6">
            <a:extLst>
              <a:ext uri="{FF2B5EF4-FFF2-40B4-BE49-F238E27FC236}">
                <a16:creationId xmlns:a16="http://schemas.microsoft.com/office/drawing/2014/main" id="{7D6D5657-FA66-4729-90D9-302734F27BF4}"/>
              </a:ext>
            </a:extLst>
          </p:cNvPr>
          <p:cNvSpPr>
            <a:spLocks noGrp="1"/>
          </p:cNvSpPr>
          <p:nvPr>
            <p:ph type="title"/>
          </p:nvPr>
        </p:nvSpPr>
        <p:spPr>
          <a:xfrm>
            <a:off x="7197213" y="499533"/>
            <a:ext cx="4345858" cy="1658198"/>
          </a:xfrm>
        </p:spPr>
        <p:txBody>
          <a:bodyPr>
            <a:normAutofit/>
          </a:bodyPr>
          <a:lstStyle/>
          <a:p>
            <a:r>
              <a:rPr lang="en-US" sz="4800"/>
              <a:t>Lab Time</a:t>
            </a:r>
          </a:p>
        </p:txBody>
      </p:sp>
    </p:spTree>
    <p:extLst>
      <p:ext uri="{BB962C8B-B14F-4D97-AF65-F5344CB8AC3E}">
        <p14:creationId xmlns:p14="http://schemas.microsoft.com/office/powerpoint/2010/main" val="448582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1" name="Rectangle 18">
            <a:extLst>
              <a:ext uri="{FF2B5EF4-FFF2-40B4-BE49-F238E27FC236}">
                <a16:creationId xmlns:a16="http://schemas.microsoft.com/office/drawing/2014/main" id="{485B976C-17EF-415B-B03C-BAF9443B9D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descr="A group of people standing in a room&#10;&#10;Description generated with very high confidence">
            <a:extLst>
              <a:ext uri="{FF2B5EF4-FFF2-40B4-BE49-F238E27FC236}">
                <a16:creationId xmlns:a16="http://schemas.microsoft.com/office/drawing/2014/main" id="{943089BD-74C2-4A8E-8038-66069E1D48CF}"/>
              </a:ext>
            </a:extLst>
          </p:cNvPr>
          <p:cNvPicPr>
            <a:picLocks noChangeAspect="1"/>
          </p:cNvPicPr>
          <p:nvPr/>
        </p:nvPicPr>
        <p:blipFill rotWithShape="1">
          <a:blip r:embed="rId3">
            <a:extLst>
              <a:ext uri="{28A0092B-C50C-407E-A947-70E740481C1C}">
                <a14:useLocalDpi xmlns:a14="http://schemas.microsoft.com/office/drawing/2010/main" val="0"/>
              </a:ext>
            </a:extLst>
          </a:blip>
          <a:srcRect l="8268" r="12971"/>
          <a:stretch/>
        </p:blipFill>
        <p:spPr>
          <a:xfrm>
            <a:off x="-2" y="10"/>
            <a:ext cx="5940770" cy="4242806"/>
          </a:xfrm>
          <a:prstGeom prst="rect">
            <a:avLst/>
          </a:prstGeom>
        </p:spPr>
      </p:pic>
      <p:pic>
        <p:nvPicPr>
          <p:cNvPr id="9" name="Picture 8" descr="A group of people in a room&#10;&#10;Description generated with very high confidence">
            <a:extLst>
              <a:ext uri="{FF2B5EF4-FFF2-40B4-BE49-F238E27FC236}">
                <a16:creationId xmlns:a16="http://schemas.microsoft.com/office/drawing/2014/main" id="{D819542E-A1B4-4036-A4BB-AFD1034E5468}"/>
              </a:ext>
            </a:extLst>
          </p:cNvPr>
          <p:cNvPicPr>
            <a:picLocks noChangeAspect="1"/>
          </p:cNvPicPr>
          <p:nvPr/>
        </p:nvPicPr>
        <p:blipFill rotWithShape="1">
          <a:blip r:embed="rId4">
            <a:extLst>
              <a:ext uri="{28A0092B-C50C-407E-A947-70E740481C1C}">
                <a14:useLocalDpi xmlns:a14="http://schemas.microsoft.com/office/drawing/2010/main" val="0"/>
              </a:ext>
            </a:extLst>
          </a:blip>
          <a:srcRect l="4277" r="14904"/>
          <a:stretch/>
        </p:blipFill>
        <p:spPr>
          <a:xfrm>
            <a:off x="6096000" y="10"/>
            <a:ext cx="6096004" cy="4242806"/>
          </a:xfrm>
          <a:prstGeom prst="rect">
            <a:avLst/>
          </a:prstGeom>
        </p:spPr>
      </p:pic>
      <p:sp>
        <p:nvSpPr>
          <p:cNvPr id="2" name="Title 1">
            <a:extLst>
              <a:ext uri="{FF2B5EF4-FFF2-40B4-BE49-F238E27FC236}">
                <a16:creationId xmlns:a16="http://schemas.microsoft.com/office/drawing/2014/main" id="{F82C8EAB-F832-4852-A5EC-573BFCE8CE64}"/>
              </a:ext>
            </a:extLst>
          </p:cNvPr>
          <p:cNvSpPr>
            <a:spLocks noGrp="1"/>
          </p:cNvSpPr>
          <p:nvPr>
            <p:ph type="title"/>
          </p:nvPr>
        </p:nvSpPr>
        <p:spPr>
          <a:xfrm>
            <a:off x="609601" y="4385066"/>
            <a:ext cx="10923638" cy="1317643"/>
          </a:xfrm>
        </p:spPr>
        <p:txBody>
          <a:bodyPr vert="horz" lIns="91440" tIns="45720" rIns="91440" bIns="45720" rtlCol="0" anchor="b">
            <a:normAutofit/>
          </a:bodyPr>
          <a:lstStyle/>
          <a:p>
            <a:pPr>
              <a:lnSpc>
                <a:spcPct val="80000"/>
              </a:lnSpc>
            </a:pPr>
            <a:r>
              <a:rPr lang="en-US" sz="8800">
                <a:solidFill>
                  <a:srgbClr val="FFFFFF"/>
                </a:solidFill>
              </a:rPr>
              <a:t>Activity Feedback</a:t>
            </a:r>
          </a:p>
        </p:txBody>
      </p:sp>
      <p:sp>
        <p:nvSpPr>
          <p:cNvPr id="4" name="Content Placeholder 3">
            <a:extLst>
              <a:ext uri="{FF2B5EF4-FFF2-40B4-BE49-F238E27FC236}">
                <a16:creationId xmlns:a16="http://schemas.microsoft.com/office/drawing/2014/main" id="{D0302E9F-2F2C-4A89-8AE0-5F515944C355}"/>
              </a:ext>
            </a:extLst>
          </p:cNvPr>
          <p:cNvSpPr>
            <a:spLocks noGrp="1"/>
          </p:cNvSpPr>
          <p:nvPr>
            <p:ph sz="half" idx="1"/>
          </p:nvPr>
        </p:nvSpPr>
        <p:spPr>
          <a:xfrm>
            <a:off x="609600" y="5702709"/>
            <a:ext cx="10923638" cy="521109"/>
          </a:xfrm>
        </p:spPr>
        <p:txBody>
          <a:bodyPr vert="horz" lIns="91440" tIns="45720" rIns="91440" bIns="45720" rtlCol="0">
            <a:normAutofit/>
          </a:bodyPr>
          <a:lstStyle/>
          <a:p>
            <a:pPr marL="0" indent="0">
              <a:buNone/>
            </a:pPr>
            <a:r>
              <a:rPr lang="en-US" sz="3000" dirty="0">
                <a:solidFill>
                  <a:schemeClr val="bg1"/>
                </a:solidFill>
                <a:latin typeface="+mj-lt"/>
              </a:rPr>
              <a:t>What was the one thing that you feel had the greatest impact on you?</a:t>
            </a:r>
          </a:p>
        </p:txBody>
      </p:sp>
    </p:spTree>
    <p:extLst>
      <p:ext uri="{BB962C8B-B14F-4D97-AF65-F5344CB8AC3E}">
        <p14:creationId xmlns:p14="http://schemas.microsoft.com/office/powerpoint/2010/main" val="1271544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87AB319-64C0-4E2D-B1CD-0A970301BEE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73" name="Rectangle 72">
            <a:extLst>
              <a:ext uri="{FF2B5EF4-FFF2-40B4-BE49-F238E27FC236}">
                <a16:creationId xmlns:a16="http://schemas.microsoft.com/office/drawing/2014/main" id="{73B36B60-731F-409B-A240-BBF521AB74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if statements">
            <a:extLst>
              <a:ext uri="{FF2B5EF4-FFF2-40B4-BE49-F238E27FC236}">
                <a16:creationId xmlns:a16="http://schemas.microsoft.com/office/drawing/2014/main" id="{CB563706-3288-425D-8168-6C5B10C614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2641" y="629266"/>
            <a:ext cx="5945774" cy="52471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A7D283A-C2C2-4E58-B44A-4DC17024EA5C}"/>
              </a:ext>
            </a:extLst>
          </p:cNvPr>
          <p:cNvSpPr>
            <a:spLocks noGrp="1"/>
          </p:cNvSpPr>
          <p:nvPr>
            <p:ph type="title"/>
          </p:nvPr>
        </p:nvSpPr>
        <p:spPr>
          <a:xfrm>
            <a:off x="603504" y="770467"/>
            <a:ext cx="3467051" cy="3352800"/>
          </a:xfrm>
        </p:spPr>
        <p:txBody>
          <a:bodyPr vert="horz" lIns="91440" tIns="45720" rIns="91440" bIns="45720" rtlCol="0" anchor="b">
            <a:normAutofit/>
          </a:bodyPr>
          <a:lstStyle/>
          <a:p>
            <a:pPr>
              <a:lnSpc>
                <a:spcPct val="80000"/>
              </a:lnSpc>
            </a:pPr>
            <a:r>
              <a:rPr lang="en-US" sz="5600" dirty="0">
                <a:solidFill>
                  <a:srgbClr val="FFFFFF"/>
                </a:solidFill>
              </a:rPr>
              <a:t>If-then Statements</a:t>
            </a:r>
          </a:p>
        </p:txBody>
      </p:sp>
      <p:sp>
        <p:nvSpPr>
          <p:cNvPr id="3" name="Content Placeholder 2">
            <a:extLst>
              <a:ext uri="{FF2B5EF4-FFF2-40B4-BE49-F238E27FC236}">
                <a16:creationId xmlns:a16="http://schemas.microsoft.com/office/drawing/2014/main" id="{7E710C91-5066-4FD2-BF04-6F4AD5027296}"/>
              </a:ext>
            </a:extLst>
          </p:cNvPr>
          <p:cNvSpPr>
            <a:spLocks noGrp="1"/>
          </p:cNvSpPr>
          <p:nvPr>
            <p:ph idx="1"/>
          </p:nvPr>
        </p:nvSpPr>
        <p:spPr>
          <a:xfrm>
            <a:off x="667513" y="4206876"/>
            <a:ext cx="3403042" cy="1645920"/>
          </a:xfrm>
        </p:spPr>
        <p:txBody>
          <a:bodyPr vert="horz" lIns="91440" tIns="45720" rIns="91440" bIns="45720" rtlCol="0">
            <a:normAutofit/>
          </a:bodyPr>
          <a:lstStyle/>
          <a:p>
            <a:pPr marL="0" indent="0">
              <a:buNone/>
            </a:pPr>
            <a:r>
              <a:rPr lang="en-US" sz="2200" dirty="0">
                <a:solidFill>
                  <a:srgbClr val="FFFFFF"/>
                </a:solidFill>
                <a:latin typeface="+mj-lt"/>
              </a:rPr>
              <a:t>Branching flow and conditions</a:t>
            </a:r>
          </a:p>
        </p:txBody>
      </p:sp>
    </p:spTree>
    <p:extLst>
      <p:ext uri="{BB962C8B-B14F-4D97-AF65-F5344CB8AC3E}">
        <p14:creationId xmlns:p14="http://schemas.microsoft.com/office/powerpoint/2010/main" val="2167009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D87AB319-64C0-4E2D-B1CD-0A970301BEE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73" name="Rectangle 72">
            <a:extLst>
              <a:ext uri="{FF2B5EF4-FFF2-40B4-BE49-F238E27FC236}">
                <a16:creationId xmlns:a16="http://schemas.microsoft.com/office/drawing/2014/main" id="{73B36B60-731F-409B-A240-BBF521AB74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result for truthiness">
            <a:extLst>
              <a:ext uri="{FF2B5EF4-FFF2-40B4-BE49-F238E27FC236}">
                <a16:creationId xmlns:a16="http://schemas.microsoft.com/office/drawing/2014/main" id="{5489389B-4238-4869-A319-F1F7F599D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2520" y="746433"/>
            <a:ext cx="6266016" cy="50128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D8A222-7B83-4FE4-8101-4D0F6996EC81}"/>
              </a:ext>
            </a:extLst>
          </p:cNvPr>
          <p:cNvSpPr>
            <a:spLocks noGrp="1"/>
          </p:cNvSpPr>
          <p:nvPr>
            <p:ph type="title"/>
          </p:nvPr>
        </p:nvSpPr>
        <p:spPr>
          <a:xfrm>
            <a:off x="603504" y="770467"/>
            <a:ext cx="3467051" cy="2267507"/>
          </a:xfrm>
        </p:spPr>
        <p:txBody>
          <a:bodyPr vert="horz" lIns="91440" tIns="45720" rIns="91440" bIns="45720" rtlCol="0" anchor="b">
            <a:normAutofit/>
          </a:bodyPr>
          <a:lstStyle/>
          <a:p>
            <a:pPr>
              <a:lnSpc>
                <a:spcPct val="80000"/>
              </a:lnSpc>
            </a:pPr>
            <a:r>
              <a:rPr lang="en-US" sz="6000" dirty="0">
                <a:solidFill>
                  <a:srgbClr val="FFFFFF"/>
                </a:solidFill>
              </a:rPr>
              <a:t>Truthiness</a:t>
            </a:r>
          </a:p>
        </p:txBody>
      </p:sp>
      <p:sp>
        <p:nvSpPr>
          <p:cNvPr id="3" name="Content Placeholder 2">
            <a:extLst>
              <a:ext uri="{FF2B5EF4-FFF2-40B4-BE49-F238E27FC236}">
                <a16:creationId xmlns:a16="http://schemas.microsoft.com/office/drawing/2014/main" id="{3AFFD3AB-9762-44D5-8AB6-5ED2DBAEEA8D}"/>
              </a:ext>
            </a:extLst>
          </p:cNvPr>
          <p:cNvSpPr>
            <a:spLocks noGrp="1"/>
          </p:cNvSpPr>
          <p:nvPr>
            <p:ph idx="1"/>
          </p:nvPr>
        </p:nvSpPr>
        <p:spPr>
          <a:xfrm>
            <a:off x="667513" y="3164305"/>
            <a:ext cx="3403042" cy="2688491"/>
          </a:xfrm>
        </p:spPr>
        <p:txBody>
          <a:bodyPr vert="horz" lIns="91440" tIns="45720" rIns="91440" bIns="45720" rtlCol="0">
            <a:normAutofit/>
          </a:bodyPr>
          <a:lstStyle/>
          <a:p>
            <a:pPr marL="0" indent="0">
              <a:buNone/>
            </a:pPr>
            <a:r>
              <a:rPr lang="en-US" sz="2200" dirty="0">
                <a:solidFill>
                  <a:srgbClr val="FFFFFF"/>
                </a:solidFill>
                <a:latin typeface="+mj-lt"/>
              </a:rPr>
              <a:t>All values can be used as conditionals regardless of their type</a:t>
            </a:r>
          </a:p>
          <a:p>
            <a:pPr marL="274320" indent="-274320">
              <a:buFont typeface="Arial" panose="020B0604020202020204" pitchFamily="34" charset="0"/>
              <a:buChar char="•"/>
            </a:pPr>
            <a:r>
              <a:rPr lang="en-US" sz="2000" dirty="0">
                <a:solidFill>
                  <a:srgbClr val="FFFFFF"/>
                </a:solidFill>
                <a:latin typeface="+mj-lt"/>
              </a:rPr>
              <a:t>None, 0, “” -&gt; False</a:t>
            </a:r>
          </a:p>
          <a:p>
            <a:pPr marL="274320" indent="-274320">
              <a:buFont typeface="Arial" panose="020B0604020202020204" pitchFamily="34" charset="0"/>
              <a:buChar char="•"/>
            </a:pPr>
            <a:r>
              <a:rPr lang="en-US" sz="2000" dirty="0">
                <a:solidFill>
                  <a:srgbClr val="FFFFFF"/>
                </a:solidFill>
                <a:latin typeface="+mj-lt"/>
              </a:rPr>
              <a:t>Any number/string -&gt; True</a:t>
            </a:r>
          </a:p>
        </p:txBody>
      </p:sp>
    </p:spTree>
    <p:extLst>
      <p:ext uri="{BB962C8B-B14F-4D97-AF65-F5344CB8AC3E}">
        <p14:creationId xmlns:p14="http://schemas.microsoft.com/office/powerpoint/2010/main" val="1588912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85F0DE2-2038-438D-9AB7-88C757AC047F}"/>
              </a:ext>
            </a:extLst>
          </p:cNvPr>
          <p:cNvSpPr/>
          <p:nvPr/>
        </p:nvSpPr>
        <p:spPr>
          <a:xfrm>
            <a:off x="0" y="0"/>
            <a:ext cx="4205037"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EFB604B-88E7-4E88-849B-3A0DAF83FF6B}"/>
              </a:ext>
            </a:extLst>
          </p:cNvPr>
          <p:cNvSpPr/>
          <p:nvPr/>
        </p:nvSpPr>
        <p:spPr>
          <a:xfrm>
            <a:off x="0" y="0"/>
            <a:ext cx="360947"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9023A0-FF9B-4CBE-A671-9C6D9D6ADF2D}"/>
              </a:ext>
            </a:extLst>
          </p:cNvPr>
          <p:cNvSpPr>
            <a:spLocks noGrp="1"/>
          </p:cNvSpPr>
          <p:nvPr>
            <p:ph type="title"/>
          </p:nvPr>
        </p:nvSpPr>
        <p:spPr>
          <a:xfrm>
            <a:off x="643468" y="1024064"/>
            <a:ext cx="3236556" cy="2681661"/>
          </a:xfrm>
        </p:spPr>
        <p:txBody>
          <a:bodyPr>
            <a:noAutofit/>
          </a:bodyPr>
          <a:lstStyle/>
          <a:p>
            <a:r>
              <a:rPr lang="en-US" sz="4000" dirty="0">
                <a:solidFill>
                  <a:schemeClr val="bg1"/>
                </a:solidFill>
              </a:rPr>
              <a:t>Which is the best practice to check this statement?</a:t>
            </a:r>
          </a:p>
        </p:txBody>
      </p:sp>
      <p:pic>
        <p:nvPicPr>
          <p:cNvPr id="9" name="Picture 2" descr="Image result for iclicker">
            <a:extLst>
              <a:ext uri="{FF2B5EF4-FFF2-40B4-BE49-F238E27FC236}">
                <a16:creationId xmlns:a16="http://schemas.microsoft.com/office/drawing/2014/main" id="{AA228995-3DEC-4724-860E-3109ACA9CF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68" y="3932757"/>
            <a:ext cx="2976246" cy="2395296"/>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5FA16EA0-F5CF-469A-8612-2DC8C44B8D4B}"/>
              </a:ext>
            </a:extLst>
          </p:cNvPr>
          <p:cNvSpPr/>
          <p:nvPr/>
        </p:nvSpPr>
        <p:spPr>
          <a:xfrm>
            <a:off x="4699835" y="2928053"/>
            <a:ext cx="2843965" cy="132343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b="1" dirty="0">
                <a:solidFill>
                  <a:srgbClr val="0000FF"/>
                </a:solidFill>
                <a:latin typeface="Courier New" panose="02070309020205020404" pitchFamily="49" charset="0"/>
              </a:rPr>
              <a:t>if</a:t>
            </a:r>
            <a:r>
              <a:rPr lang="en-US" sz="2000" dirty="0">
                <a:solidFill>
                  <a:srgbClr val="000000"/>
                </a:solidFill>
                <a:latin typeface="Courier New" panose="02070309020205020404" pitchFamily="49" charset="0"/>
              </a:rPr>
              <a:t> </a:t>
            </a:r>
            <a:r>
              <a:rPr lang="en-US" sz="2000" dirty="0" err="1">
                <a:solidFill>
                  <a:srgbClr val="000000"/>
                </a:solidFill>
                <a:latin typeface="Courier New" panose="02070309020205020404" pitchFamily="49" charset="0"/>
              </a:rPr>
              <a:t>has_dog</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dirty="0">
                <a:solidFill>
                  <a:srgbClr val="000000"/>
                </a:solidFill>
                <a:latin typeface="Courier New" panose="02070309020205020404" pitchFamily="49" charset="0"/>
              </a:rPr>
              <a:t>    </a:t>
            </a:r>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b="1" dirty="0">
                <a:solidFill>
                  <a:srgbClr val="0000FF"/>
                </a:solidFill>
                <a:latin typeface="Courier New" panose="02070309020205020404" pitchFamily="49" charset="0"/>
              </a:rPr>
              <a:t>True</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b="1" dirty="0">
                <a:solidFill>
                  <a:srgbClr val="0000FF"/>
                </a:solidFill>
                <a:latin typeface="Courier New" panose="02070309020205020404" pitchFamily="49" charset="0"/>
              </a:rPr>
              <a:t>else</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dirty="0">
                <a:solidFill>
                  <a:srgbClr val="000000"/>
                </a:solidFill>
                <a:latin typeface="Courier New" panose="02070309020205020404" pitchFamily="49" charset="0"/>
              </a:rPr>
              <a:t>    </a:t>
            </a:r>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b="1" dirty="0">
                <a:solidFill>
                  <a:srgbClr val="0000FF"/>
                </a:solidFill>
                <a:latin typeface="Courier New" panose="02070309020205020404" pitchFamily="49" charset="0"/>
              </a:rPr>
              <a:t>False</a:t>
            </a:r>
            <a:r>
              <a:rPr lang="en-US" sz="2000" b="1" dirty="0">
                <a:solidFill>
                  <a:srgbClr val="000080"/>
                </a:solidFill>
                <a:latin typeface="Courier New" panose="02070309020205020404" pitchFamily="49" charset="0"/>
              </a:rPr>
              <a:t>)</a:t>
            </a:r>
            <a:endParaRPr lang="en-US" sz="2000" dirty="0"/>
          </a:p>
        </p:txBody>
      </p:sp>
      <p:sp>
        <p:nvSpPr>
          <p:cNvPr id="13" name="Rectangle 12">
            <a:extLst>
              <a:ext uri="{FF2B5EF4-FFF2-40B4-BE49-F238E27FC236}">
                <a16:creationId xmlns:a16="http://schemas.microsoft.com/office/drawing/2014/main" id="{C15EAC14-D48E-4E14-A780-5BF2ECFC2D66}"/>
              </a:ext>
            </a:extLst>
          </p:cNvPr>
          <p:cNvSpPr/>
          <p:nvPr/>
        </p:nvSpPr>
        <p:spPr>
          <a:xfrm>
            <a:off x="4795066" y="5171247"/>
            <a:ext cx="2748734" cy="40011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dirty="0" err="1">
                <a:solidFill>
                  <a:srgbClr val="000000"/>
                </a:solidFill>
                <a:latin typeface="Courier New" panose="02070309020205020404" pitchFamily="49" charset="0"/>
              </a:rPr>
              <a:t>has_dog</a:t>
            </a:r>
            <a:r>
              <a:rPr lang="en-US" sz="2000" b="1" dirty="0">
                <a:solidFill>
                  <a:srgbClr val="000080"/>
                </a:solidFill>
                <a:latin typeface="Courier New" panose="02070309020205020404" pitchFamily="49" charset="0"/>
              </a:rPr>
              <a:t>)</a:t>
            </a:r>
            <a:endParaRPr lang="en-US" sz="2000" dirty="0"/>
          </a:p>
        </p:txBody>
      </p:sp>
      <p:sp>
        <p:nvSpPr>
          <p:cNvPr id="14" name="Rectangle 13">
            <a:extLst>
              <a:ext uri="{FF2B5EF4-FFF2-40B4-BE49-F238E27FC236}">
                <a16:creationId xmlns:a16="http://schemas.microsoft.com/office/drawing/2014/main" id="{51C26157-F0A1-475B-9B47-1B33AF2647B4}"/>
              </a:ext>
            </a:extLst>
          </p:cNvPr>
          <p:cNvSpPr/>
          <p:nvPr/>
        </p:nvSpPr>
        <p:spPr>
          <a:xfrm>
            <a:off x="8319700" y="2937406"/>
            <a:ext cx="3570207" cy="132343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b="1" dirty="0">
                <a:solidFill>
                  <a:srgbClr val="0000FF"/>
                </a:solidFill>
                <a:latin typeface="Courier New" panose="02070309020205020404" pitchFamily="49" charset="0"/>
              </a:rPr>
              <a:t>if</a:t>
            </a:r>
            <a:r>
              <a:rPr lang="en-US" sz="2000" dirty="0">
                <a:solidFill>
                  <a:srgbClr val="000000"/>
                </a:solidFill>
                <a:latin typeface="Courier New" panose="02070309020205020404" pitchFamily="49" charset="0"/>
              </a:rPr>
              <a:t> </a:t>
            </a:r>
            <a:r>
              <a:rPr lang="en-US" sz="2000" dirty="0" err="1">
                <a:solidFill>
                  <a:srgbClr val="000000"/>
                </a:solidFill>
                <a:latin typeface="Courier New" panose="02070309020205020404" pitchFamily="49" charset="0"/>
              </a:rPr>
              <a:t>has_dog</a:t>
            </a:r>
            <a:r>
              <a:rPr lang="en-US" sz="2000" dirty="0">
                <a:solidFill>
                  <a:srgbClr val="000000"/>
                </a:solidFill>
                <a:latin typeface="Courier New" panose="02070309020205020404" pitchFamily="49" charset="0"/>
              </a:rPr>
              <a:t> </a:t>
            </a:r>
            <a:r>
              <a:rPr lang="en-US" sz="2000" b="1" dirty="0">
                <a:solidFill>
                  <a:srgbClr val="000080"/>
                </a:solidFill>
                <a:latin typeface="Courier New" panose="02070309020205020404" pitchFamily="49" charset="0"/>
              </a:rPr>
              <a:t>==</a:t>
            </a:r>
            <a:r>
              <a:rPr lang="en-US" sz="2000" dirty="0">
                <a:solidFill>
                  <a:srgbClr val="000000"/>
                </a:solidFill>
                <a:latin typeface="Courier New" panose="02070309020205020404" pitchFamily="49" charset="0"/>
              </a:rPr>
              <a:t> </a:t>
            </a:r>
            <a:r>
              <a:rPr lang="en-US" sz="2000" b="1" dirty="0">
                <a:solidFill>
                  <a:srgbClr val="0000FF"/>
                </a:solidFill>
                <a:latin typeface="Courier New" panose="02070309020205020404" pitchFamily="49" charset="0"/>
              </a:rPr>
              <a:t>True</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dirty="0">
                <a:solidFill>
                  <a:srgbClr val="000000"/>
                </a:solidFill>
                <a:latin typeface="Courier New" panose="02070309020205020404" pitchFamily="49" charset="0"/>
              </a:rPr>
              <a:t>    </a:t>
            </a:r>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b="1" dirty="0">
                <a:solidFill>
                  <a:srgbClr val="0000FF"/>
                </a:solidFill>
                <a:latin typeface="Courier New" panose="02070309020205020404" pitchFamily="49" charset="0"/>
              </a:rPr>
              <a:t>True</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b="1" dirty="0">
                <a:solidFill>
                  <a:srgbClr val="0000FF"/>
                </a:solidFill>
                <a:latin typeface="Courier New" panose="02070309020205020404" pitchFamily="49" charset="0"/>
              </a:rPr>
              <a:t>else</a:t>
            </a:r>
            <a:r>
              <a:rPr lang="en-US" sz="2000" b="1" dirty="0">
                <a:solidFill>
                  <a:srgbClr val="000080"/>
                </a:solidFill>
                <a:latin typeface="Courier New" panose="02070309020205020404" pitchFamily="49" charset="0"/>
              </a:rPr>
              <a:t>:</a:t>
            </a:r>
            <a:endParaRPr lang="en-US" sz="2000" dirty="0">
              <a:solidFill>
                <a:srgbClr val="000000"/>
              </a:solidFill>
              <a:latin typeface="Courier New" panose="02070309020205020404" pitchFamily="49" charset="0"/>
            </a:endParaRPr>
          </a:p>
          <a:p>
            <a:r>
              <a:rPr lang="en-US" sz="2000" dirty="0">
                <a:solidFill>
                  <a:srgbClr val="000000"/>
                </a:solidFill>
                <a:latin typeface="Courier New" panose="02070309020205020404" pitchFamily="49" charset="0"/>
              </a:rPr>
              <a:t>    </a:t>
            </a:r>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b="1" dirty="0">
                <a:solidFill>
                  <a:srgbClr val="0000FF"/>
                </a:solidFill>
                <a:latin typeface="Courier New" panose="02070309020205020404" pitchFamily="49" charset="0"/>
              </a:rPr>
              <a:t>False</a:t>
            </a:r>
            <a:r>
              <a:rPr lang="en-US" sz="2000" b="1" dirty="0">
                <a:solidFill>
                  <a:srgbClr val="000080"/>
                </a:solidFill>
                <a:latin typeface="Courier New" panose="02070309020205020404" pitchFamily="49" charset="0"/>
              </a:rPr>
              <a:t>)</a:t>
            </a:r>
            <a:endParaRPr lang="en-US" sz="2000" dirty="0"/>
          </a:p>
        </p:txBody>
      </p:sp>
      <p:sp>
        <p:nvSpPr>
          <p:cNvPr id="15" name="Rectangle 14">
            <a:extLst>
              <a:ext uri="{FF2B5EF4-FFF2-40B4-BE49-F238E27FC236}">
                <a16:creationId xmlns:a16="http://schemas.microsoft.com/office/drawing/2014/main" id="{6D632FF8-B818-429D-A229-42FA54CBA110}"/>
              </a:ext>
            </a:extLst>
          </p:cNvPr>
          <p:cNvSpPr/>
          <p:nvPr/>
        </p:nvSpPr>
        <p:spPr>
          <a:xfrm>
            <a:off x="8319701" y="5177266"/>
            <a:ext cx="3570208" cy="400110"/>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r>
              <a:rPr lang="en-US" sz="2000" dirty="0">
                <a:latin typeface="Courier New" panose="02070309020205020404" pitchFamily="49" charset="0"/>
              </a:rPr>
              <a:t>print</a:t>
            </a:r>
            <a:r>
              <a:rPr lang="en-US" sz="2000" b="1" dirty="0">
                <a:solidFill>
                  <a:srgbClr val="000080"/>
                </a:solidFill>
                <a:latin typeface="Courier New" panose="02070309020205020404" pitchFamily="49" charset="0"/>
              </a:rPr>
              <a:t>(</a:t>
            </a:r>
            <a:r>
              <a:rPr lang="en-US" sz="2000" dirty="0" err="1">
                <a:solidFill>
                  <a:srgbClr val="000000"/>
                </a:solidFill>
                <a:latin typeface="Courier New" panose="02070309020205020404" pitchFamily="49" charset="0"/>
              </a:rPr>
              <a:t>has_dog</a:t>
            </a:r>
            <a:r>
              <a:rPr lang="en-US" sz="2000" dirty="0">
                <a:solidFill>
                  <a:srgbClr val="000000"/>
                </a:solidFill>
                <a:latin typeface="Courier New" panose="02070309020205020404" pitchFamily="49" charset="0"/>
              </a:rPr>
              <a:t> </a:t>
            </a:r>
            <a:r>
              <a:rPr lang="en-US" sz="2000" b="1" dirty="0">
                <a:solidFill>
                  <a:srgbClr val="000080"/>
                </a:solidFill>
                <a:latin typeface="Courier New" panose="02070309020205020404" pitchFamily="49" charset="0"/>
              </a:rPr>
              <a:t>==</a:t>
            </a:r>
            <a:r>
              <a:rPr lang="en-US" sz="2000" dirty="0">
                <a:solidFill>
                  <a:srgbClr val="000000"/>
                </a:solidFill>
                <a:latin typeface="Courier New" panose="02070309020205020404" pitchFamily="49" charset="0"/>
              </a:rPr>
              <a:t> </a:t>
            </a:r>
            <a:r>
              <a:rPr lang="en-US" sz="2000" b="1" dirty="0">
                <a:solidFill>
                  <a:srgbClr val="0000FF"/>
                </a:solidFill>
                <a:latin typeface="Courier New" panose="02070309020205020404" pitchFamily="49" charset="0"/>
              </a:rPr>
              <a:t>True</a:t>
            </a:r>
            <a:r>
              <a:rPr lang="en-US" sz="2000" b="1" dirty="0">
                <a:solidFill>
                  <a:srgbClr val="000080"/>
                </a:solidFill>
                <a:latin typeface="Courier New" panose="02070309020205020404" pitchFamily="49" charset="0"/>
              </a:rPr>
              <a:t>)</a:t>
            </a:r>
            <a:endParaRPr lang="en-US" sz="2000" dirty="0"/>
          </a:p>
        </p:txBody>
      </p:sp>
      <p:sp>
        <p:nvSpPr>
          <p:cNvPr id="17" name="TextBox 16">
            <a:extLst>
              <a:ext uri="{FF2B5EF4-FFF2-40B4-BE49-F238E27FC236}">
                <a16:creationId xmlns:a16="http://schemas.microsoft.com/office/drawing/2014/main" id="{B4712791-07F4-4521-92B7-4EF2B3B2D9C3}"/>
              </a:ext>
            </a:extLst>
          </p:cNvPr>
          <p:cNvSpPr txBox="1"/>
          <p:nvPr/>
        </p:nvSpPr>
        <p:spPr>
          <a:xfrm>
            <a:off x="4699835" y="2291238"/>
            <a:ext cx="575799" cy="646331"/>
          </a:xfrm>
          <a:prstGeom prst="rect">
            <a:avLst/>
          </a:prstGeom>
          <a:noFill/>
        </p:spPr>
        <p:txBody>
          <a:bodyPr wrap="none" rtlCol="0">
            <a:spAutoFit/>
          </a:bodyPr>
          <a:lstStyle/>
          <a:p>
            <a:r>
              <a:rPr lang="en-US" sz="3600" b="1" dirty="0"/>
              <a:t>A)</a:t>
            </a:r>
          </a:p>
        </p:txBody>
      </p:sp>
      <p:sp>
        <p:nvSpPr>
          <p:cNvPr id="18" name="TextBox 17">
            <a:extLst>
              <a:ext uri="{FF2B5EF4-FFF2-40B4-BE49-F238E27FC236}">
                <a16:creationId xmlns:a16="http://schemas.microsoft.com/office/drawing/2014/main" id="{9A42440D-AE49-4DCE-AD2C-CD705BC83543}"/>
              </a:ext>
            </a:extLst>
          </p:cNvPr>
          <p:cNvSpPr txBox="1"/>
          <p:nvPr/>
        </p:nvSpPr>
        <p:spPr>
          <a:xfrm>
            <a:off x="7977835" y="2152204"/>
            <a:ext cx="562975" cy="646331"/>
          </a:xfrm>
          <a:prstGeom prst="rect">
            <a:avLst/>
          </a:prstGeom>
          <a:noFill/>
        </p:spPr>
        <p:txBody>
          <a:bodyPr wrap="none" rtlCol="0">
            <a:spAutoFit/>
          </a:bodyPr>
          <a:lstStyle/>
          <a:p>
            <a:r>
              <a:rPr lang="en-US" sz="3600" b="1" dirty="0"/>
              <a:t>B)</a:t>
            </a:r>
          </a:p>
        </p:txBody>
      </p:sp>
      <p:sp>
        <p:nvSpPr>
          <p:cNvPr id="19" name="TextBox 18">
            <a:extLst>
              <a:ext uri="{FF2B5EF4-FFF2-40B4-BE49-F238E27FC236}">
                <a16:creationId xmlns:a16="http://schemas.microsoft.com/office/drawing/2014/main" id="{932C3E99-7F7F-4DCB-9AEB-C4E6AD5968B2}"/>
              </a:ext>
            </a:extLst>
          </p:cNvPr>
          <p:cNvSpPr txBox="1"/>
          <p:nvPr/>
        </p:nvSpPr>
        <p:spPr>
          <a:xfrm>
            <a:off x="4795066" y="4524916"/>
            <a:ext cx="562975" cy="646331"/>
          </a:xfrm>
          <a:prstGeom prst="rect">
            <a:avLst/>
          </a:prstGeom>
          <a:noFill/>
        </p:spPr>
        <p:txBody>
          <a:bodyPr wrap="none" rtlCol="0">
            <a:spAutoFit/>
          </a:bodyPr>
          <a:lstStyle/>
          <a:p>
            <a:r>
              <a:rPr lang="en-US" sz="3600" b="1" dirty="0"/>
              <a:t>C)</a:t>
            </a:r>
          </a:p>
        </p:txBody>
      </p:sp>
      <p:sp>
        <p:nvSpPr>
          <p:cNvPr id="20" name="TextBox 19">
            <a:extLst>
              <a:ext uri="{FF2B5EF4-FFF2-40B4-BE49-F238E27FC236}">
                <a16:creationId xmlns:a16="http://schemas.microsoft.com/office/drawing/2014/main" id="{96037428-59D6-4078-903E-9AF84C4C8836}"/>
              </a:ext>
            </a:extLst>
          </p:cNvPr>
          <p:cNvSpPr txBox="1"/>
          <p:nvPr/>
        </p:nvSpPr>
        <p:spPr>
          <a:xfrm>
            <a:off x="8319701" y="4530935"/>
            <a:ext cx="596638" cy="646331"/>
          </a:xfrm>
          <a:prstGeom prst="rect">
            <a:avLst/>
          </a:prstGeom>
          <a:noFill/>
        </p:spPr>
        <p:txBody>
          <a:bodyPr wrap="none" rtlCol="0">
            <a:spAutoFit/>
          </a:bodyPr>
          <a:lstStyle/>
          <a:p>
            <a:r>
              <a:rPr lang="en-US" sz="3600" b="1" dirty="0"/>
              <a:t>D)</a:t>
            </a:r>
          </a:p>
        </p:txBody>
      </p:sp>
      <p:sp>
        <p:nvSpPr>
          <p:cNvPr id="21" name="Rectangle 20">
            <a:extLst>
              <a:ext uri="{FF2B5EF4-FFF2-40B4-BE49-F238E27FC236}">
                <a16:creationId xmlns:a16="http://schemas.microsoft.com/office/drawing/2014/main" id="{B4BE2316-1E2A-4E8F-B34D-C474EEB05C88}"/>
              </a:ext>
            </a:extLst>
          </p:cNvPr>
          <p:cNvSpPr/>
          <p:nvPr/>
        </p:nvSpPr>
        <p:spPr>
          <a:xfrm>
            <a:off x="4699835" y="1286643"/>
            <a:ext cx="3191899" cy="523220"/>
          </a:xfrm>
          <a:prstGeom prst="rect">
            <a:avLst/>
          </a:prstGeom>
        </p:spPr>
        <p:txBody>
          <a:bodyPr wrap="none">
            <a:spAutoFit/>
          </a:bodyPr>
          <a:lstStyle/>
          <a:p>
            <a:r>
              <a:rPr lang="en-US" sz="2800" dirty="0" err="1">
                <a:solidFill>
                  <a:srgbClr val="000000"/>
                </a:solidFill>
                <a:latin typeface="Courier New" panose="02070309020205020404" pitchFamily="49" charset="0"/>
              </a:rPr>
              <a:t>has_dog</a:t>
            </a:r>
            <a:r>
              <a:rPr lang="en-US" sz="2800" dirty="0">
                <a:solidFill>
                  <a:srgbClr val="000000"/>
                </a:solidFill>
                <a:latin typeface="Courier New" panose="02070309020205020404" pitchFamily="49" charset="0"/>
              </a:rPr>
              <a:t> </a:t>
            </a:r>
            <a:r>
              <a:rPr lang="en-US" sz="2800" b="1" dirty="0">
                <a:solidFill>
                  <a:srgbClr val="000080"/>
                </a:solidFill>
                <a:latin typeface="Courier New" panose="02070309020205020404" pitchFamily="49" charset="0"/>
              </a:rPr>
              <a:t>=</a:t>
            </a:r>
            <a:r>
              <a:rPr lang="en-US" sz="2800" dirty="0">
                <a:solidFill>
                  <a:srgbClr val="000000"/>
                </a:solidFill>
                <a:latin typeface="Courier New" panose="02070309020205020404" pitchFamily="49" charset="0"/>
              </a:rPr>
              <a:t> </a:t>
            </a:r>
            <a:r>
              <a:rPr lang="en-US" sz="2800" b="1" dirty="0">
                <a:solidFill>
                  <a:srgbClr val="0000FF"/>
                </a:solidFill>
                <a:latin typeface="Courier New" panose="02070309020205020404" pitchFamily="49" charset="0"/>
              </a:rPr>
              <a:t>True</a:t>
            </a:r>
            <a:endParaRPr lang="en-US" sz="2800" dirty="0"/>
          </a:p>
        </p:txBody>
      </p:sp>
      <p:sp>
        <p:nvSpPr>
          <p:cNvPr id="12" name="Rectangle: Rounded Corners 11">
            <a:extLst>
              <a:ext uri="{FF2B5EF4-FFF2-40B4-BE49-F238E27FC236}">
                <a16:creationId xmlns:a16="http://schemas.microsoft.com/office/drawing/2014/main" id="{BF35C96F-E79B-4D40-9EF3-0FB458B851B0}"/>
              </a:ext>
            </a:extLst>
          </p:cNvPr>
          <p:cNvSpPr/>
          <p:nvPr/>
        </p:nvSpPr>
        <p:spPr>
          <a:xfrm>
            <a:off x="4648189" y="4538683"/>
            <a:ext cx="3191899" cy="1422964"/>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058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2" descr="Related image">
            <a:extLst>
              <a:ext uri="{FF2B5EF4-FFF2-40B4-BE49-F238E27FC236}">
                <a16:creationId xmlns:a16="http://schemas.microsoft.com/office/drawing/2014/main" id="{6A451A6E-7F8D-4FF0-B929-E888E31696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4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8" name="Rectangle 77">
            <a:extLst>
              <a:ext uri="{FF2B5EF4-FFF2-40B4-BE49-F238E27FC236}">
                <a16:creationId xmlns:a16="http://schemas.microsoft.com/office/drawing/2014/main" id="{7D2BFFD5-490F-4B45-91F2-6B826FBAD4E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14537" cy="6858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D3D8A222-7B83-4FE4-8101-4D0F6996EC81}"/>
              </a:ext>
            </a:extLst>
          </p:cNvPr>
          <p:cNvSpPr>
            <a:spLocks noGrp="1"/>
          </p:cNvSpPr>
          <p:nvPr>
            <p:ph type="title"/>
          </p:nvPr>
        </p:nvSpPr>
        <p:spPr>
          <a:xfrm>
            <a:off x="657225" y="499533"/>
            <a:ext cx="7214566" cy="1658198"/>
          </a:xfrm>
        </p:spPr>
        <p:txBody>
          <a:bodyPr vert="horz" lIns="91440" tIns="45720" rIns="91440" bIns="45720" rtlCol="0">
            <a:normAutofit/>
          </a:bodyPr>
          <a:lstStyle/>
          <a:p>
            <a:r>
              <a:rPr lang="en-US" dirty="0">
                <a:solidFill>
                  <a:srgbClr val="FFFFFF"/>
                </a:solidFill>
              </a:rPr>
              <a:t>Common Mistakes</a:t>
            </a:r>
          </a:p>
        </p:txBody>
      </p:sp>
      <p:sp>
        <p:nvSpPr>
          <p:cNvPr id="18" name="Content Placeholder 5">
            <a:extLst>
              <a:ext uri="{FF2B5EF4-FFF2-40B4-BE49-F238E27FC236}">
                <a16:creationId xmlns:a16="http://schemas.microsoft.com/office/drawing/2014/main" id="{54C68D50-1221-483C-B1E8-E113D3E62C49}"/>
              </a:ext>
            </a:extLst>
          </p:cNvPr>
          <p:cNvSpPr>
            <a:spLocks noGrp="1"/>
          </p:cNvSpPr>
          <p:nvPr>
            <p:ph idx="1"/>
          </p:nvPr>
        </p:nvSpPr>
        <p:spPr>
          <a:xfrm>
            <a:off x="676656" y="2011680"/>
            <a:ext cx="10753725" cy="3766185"/>
          </a:xfrm>
        </p:spPr>
        <p:txBody>
          <a:bodyPr>
            <a:normAutofit fontScale="92500" lnSpcReduction="10000"/>
          </a:bodyPr>
          <a:lstStyle/>
          <a:p>
            <a:r>
              <a:rPr lang="en-US" sz="3600" dirty="0">
                <a:solidFill>
                  <a:schemeClr val="bg1"/>
                </a:solidFill>
              </a:rPr>
              <a:t>If </a:t>
            </a:r>
            <a:r>
              <a:rPr lang="en-US" sz="3600" dirty="0" err="1">
                <a:solidFill>
                  <a:schemeClr val="bg1"/>
                </a:solidFill>
              </a:rPr>
              <a:t>boolean</a:t>
            </a:r>
            <a:r>
              <a:rPr lang="en-US" sz="3600" dirty="0">
                <a:solidFill>
                  <a:schemeClr val="bg1"/>
                </a:solidFill>
              </a:rPr>
              <a:t> == True</a:t>
            </a:r>
          </a:p>
          <a:p>
            <a:endParaRPr lang="en-US" sz="3600" dirty="0">
              <a:solidFill>
                <a:schemeClr val="bg1"/>
              </a:solidFill>
            </a:endParaRPr>
          </a:p>
          <a:p>
            <a:endParaRPr lang="en-US" sz="3600" dirty="0">
              <a:solidFill>
                <a:schemeClr val="bg1"/>
              </a:solidFill>
            </a:endParaRPr>
          </a:p>
          <a:p>
            <a:r>
              <a:rPr lang="en-US" sz="3600" dirty="0">
                <a:solidFill>
                  <a:schemeClr val="bg1"/>
                </a:solidFill>
              </a:rPr>
              <a:t>if </a:t>
            </a:r>
            <a:r>
              <a:rPr lang="en-US" sz="3600" dirty="0" err="1">
                <a:solidFill>
                  <a:schemeClr val="bg1"/>
                </a:solidFill>
              </a:rPr>
              <a:t>boolean</a:t>
            </a:r>
            <a:r>
              <a:rPr lang="en-US" sz="3600" dirty="0">
                <a:solidFill>
                  <a:schemeClr val="bg1"/>
                </a:solidFill>
              </a:rPr>
              <a:t>,</a:t>
            </a:r>
          </a:p>
          <a:p>
            <a:pPr lvl="1"/>
            <a:r>
              <a:rPr lang="en-US" sz="3600" dirty="0">
                <a:solidFill>
                  <a:schemeClr val="bg1"/>
                </a:solidFill>
              </a:rPr>
              <a:t>return True</a:t>
            </a:r>
          </a:p>
          <a:p>
            <a:r>
              <a:rPr lang="en-US" sz="3600" dirty="0">
                <a:solidFill>
                  <a:schemeClr val="bg1"/>
                </a:solidFill>
              </a:rPr>
              <a:t>else</a:t>
            </a:r>
          </a:p>
          <a:p>
            <a:pPr lvl="1"/>
            <a:r>
              <a:rPr lang="en-US" sz="3600" dirty="0">
                <a:solidFill>
                  <a:schemeClr val="bg1"/>
                </a:solidFill>
              </a:rPr>
              <a:t>return False</a:t>
            </a:r>
          </a:p>
        </p:txBody>
      </p:sp>
      <p:sp>
        <p:nvSpPr>
          <p:cNvPr id="19" name="TextBox 18">
            <a:extLst>
              <a:ext uri="{FF2B5EF4-FFF2-40B4-BE49-F238E27FC236}">
                <a16:creationId xmlns:a16="http://schemas.microsoft.com/office/drawing/2014/main" id="{A139B215-7573-4AAA-AB74-6DA46CEC4EE7}"/>
              </a:ext>
            </a:extLst>
          </p:cNvPr>
          <p:cNvSpPr txBox="1"/>
          <p:nvPr/>
        </p:nvSpPr>
        <p:spPr>
          <a:xfrm>
            <a:off x="4159629" y="4495958"/>
            <a:ext cx="1988612" cy="476726"/>
          </a:xfrm>
          <a:prstGeom prst="wedgeRoundRectCallout">
            <a:avLst>
              <a:gd name="adj1" fmla="val -107574"/>
              <a:gd name="adj2" fmla="val -164802"/>
              <a:gd name="adj3" fmla="val 16667"/>
            </a:avLst>
          </a:prstGeom>
          <a:solidFill>
            <a:schemeClr val="bg2"/>
          </a:solidFill>
          <a:ln>
            <a:no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200" dirty="0"/>
              <a:t>return </a:t>
            </a:r>
            <a:r>
              <a:rPr lang="en-US" sz="2200" dirty="0" err="1"/>
              <a:t>boolean</a:t>
            </a:r>
            <a:endParaRPr lang="en-US" sz="2200" dirty="0"/>
          </a:p>
        </p:txBody>
      </p:sp>
      <p:sp>
        <p:nvSpPr>
          <p:cNvPr id="20" name="TextBox 19">
            <a:extLst>
              <a:ext uri="{FF2B5EF4-FFF2-40B4-BE49-F238E27FC236}">
                <a16:creationId xmlns:a16="http://schemas.microsoft.com/office/drawing/2014/main" id="{BD5C67D8-1C50-48CF-97C1-25BDB69312E8}"/>
              </a:ext>
            </a:extLst>
          </p:cNvPr>
          <p:cNvSpPr txBox="1"/>
          <p:nvPr/>
        </p:nvSpPr>
        <p:spPr>
          <a:xfrm>
            <a:off x="5315255" y="2611755"/>
            <a:ext cx="1476525" cy="476726"/>
          </a:xfrm>
          <a:prstGeom prst="wedgeRoundRectCallout">
            <a:avLst>
              <a:gd name="adj1" fmla="val -138986"/>
              <a:gd name="adj2" fmla="val -119193"/>
              <a:gd name="adj3" fmla="val 16667"/>
            </a:avLst>
          </a:prstGeom>
          <a:solidFill>
            <a:schemeClr val="bg2"/>
          </a:solidFill>
          <a:ln>
            <a:noFill/>
          </a:ln>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200" dirty="0"/>
              <a:t>If </a:t>
            </a:r>
            <a:r>
              <a:rPr lang="en-US" sz="2200" dirty="0" err="1"/>
              <a:t>boolean</a:t>
            </a:r>
            <a:endParaRPr lang="en-US" sz="2200" dirty="0"/>
          </a:p>
        </p:txBody>
      </p:sp>
    </p:spTree>
    <p:extLst>
      <p:ext uri="{BB962C8B-B14F-4D97-AF65-F5344CB8AC3E}">
        <p14:creationId xmlns:p14="http://schemas.microsoft.com/office/powerpoint/2010/main" val="182079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8">
                                            <p:txEl>
                                              <p:pRg st="3" end="3"/>
                                            </p:txEl>
                                          </p:spTgt>
                                        </p:tgtEl>
                                        <p:attrNameLst>
                                          <p:attrName>style.visibility</p:attrName>
                                        </p:attrNameLst>
                                      </p:cBhvr>
                                      <p:to>
                                        <p:strVal val="visible"/>
                                      </p:to>
                                    </p:set>
                                    <p:animEffect transition="in" filter="fade">
                                      <p:cBhvr>
                                        <p:cTn id="19" dur="500"/>
                                        <p:tgtEl>
                                          <p:spTgt spid="18">
                                            <p:txEl>
                                              <p:pRg st="3" end="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8">
                                            <p:txEl>
                                              <p:pRg st="4" end="4"/>
                                            </p:txEl>
                                          </p:spTgt>
                                        </p:tgtEl>
                                        <p:attrNameLst>
                                          <p:attrName>style.visibility</p:attrName>
                                        </p:attrNameLst>
                                      </p:cBhvr>
                                      <p:to>
                                        <p:strVal val="visible"/>
                                      </p:to>
                                    </p:set>
                                    <p:animEffect transition="in" filter="fade">
                                      <p:cBhvr>
                                        <p:cTn id="22" dur="500"/>
                                        <p:tgtEl>
                                          <p:spTgt spid="18">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8">
                                            <p:txEl>
                                              <p:pRg st="5" end="5"/>
                                            </p:txEl>
                                          </p:spTgt>
                                        </p:tgtEl>
                                        <p:attrNameLst>
                                          <p:attrName>style.visibility</p:attrName>
                                        </p:attrNameLst>
                                      </p:cBhvr>
                                      <p:to>
                                        <p:strVal val="visible"/>
                                      </p:to>
                                    </p:set>
                                    <p:animEffect transition="in" filter="fade">
                                      <p:cBhvr>
                                        <p:cTn id="25" dur="500"/>
                                        <p:tgtEl>
                                          <p:spTgt spid="18">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8">
                                            <p:txEl>
                                              <p:pRg st="6" end="6"/>
                                            </p:txEl>
                                          </p:spTgt>
                                        </p:tgtEl>
                                        <p:attrNameLst>
                                          <p:attrName>style.visibility</p:attrName>
                                        </p:attrNameLst>
                                      </p:cBhvr>
                                      <p:to>
                                        <p:strVal val="visible"/>
                                      </p:to>
                                    </p:set>
                                    <p:animEffect transition="in" filter="fade">
                                      <p:cBhvr>
                                        <p:cTn id="28" dur="500"/>
                                        <p:tgtEl>
                                          <p:spTgt spid="18">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500" fill="hold"/>
                                        <p:tgtEl>
                                          <p:spTgt spid="19"/>
                                        </p:tgtEl>
                                        <p:attrNameLst>
                                          <p:attrName>ppt_w</p:attrName>
                                        </p:attrNameLst>
                                      </p:cBhvr>
                                      <p:tavLst>
                                        <p:tav tm="0">
                                          <p:val>
                                            <p:fltVal val="0"/>
                                          </p:val>
                                        </p:tav>
                                        <p:tav tm="100000">
                                          <p:val>
                                            <p:strVal val="#ppt_w"/>
                                          </p:val>
                                        </p:tav>
                                      </p:tavLst>
                                    </p:anim>
                                    <p:anim calcmode="lin" valueType="num">
                                      <p:cBhvr>
                                        <p:cTn id="34" dur="500" fill="hold"/>
                                        <p:tgtEl>
                                          <p:spTgt spid="19"/>
                                        </p:tgtEl>
                                        <p:attrNameLst>
                                          <p:attrName>ppt_h</p:attrName>
                                        </p:attrNameLst>
                                      </p:cBhvr>
                                      <p:tavLst>
                                        <p:tav tm="0">
                                          <p:val>
                                            <p:fltVal val="0"/>
                                          </p:val>
                                        </p:tav>
                                        <p:tav tm="100000">
                                          <p:val>
                                            <p:strVal val="#ppt_h"/>
                                          </p:val>
                                        </p:tav>
                                      </p:tavLst>
                                    </p:anim>
                                    <p:animEffect transition="in" filter="fade">
                                      <p:cBhvr>
                                        <p:cTn id="3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CF5C30A-4EEF-4B42-8C65-FCBD488CF7FF}"/>
              </a:ext>
            </a:extLst>
          </p:cNvPr>
          <p:cNvSpPr/>
          <p:nvPr/>
        </p:nvSpPr>
        <p:spPr>
          <a:xfrm>
            <a:off x="0" y="0"/>
            <a:ext cx="4205037"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E13DDF5-D2BA-4308-B96A-137BDA04697B}"/>
              </a:ext>
            </a:extLst>
          </p:cNvPr>
          <p:cNvSpPr/>
          <p:nvPr/>
        </p:nvSpPr>
        <p:spPr>
          <a:xfrm>
            <a:off x="0" y="0"/>
            <a:ext cx="360947"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123CD1-F8CB-4F1D-8DE9-18AC5F03D2D1}"/>
              </a:ext>
            </a:extLst>
          </p:cNvPr>
          <p:cNvSpPr>
            <a:spLocks noGrp="1"/>
          </p:cNvSpPr>
          <p:nvPr>
            <p:ph type="title"/>
          </p:nvPr>
        </p:nvSpPr>
        <p:spPr>
          <a:xfrm>
            <a:off x="657224" y="888022"/>
            <a:ext cx="3373355" cy="2929467"/>
          </a:xfrm>
        </p:spPr>
        <p:txBody>
          <a:bodyPr>
            <a:normAutofit/>
          </a:bodyPr>
          <a:lstStyle/>
          <a:p>
            <a:r>
              <a:rPr lang="en-US" sz="4800" dirty="0">
                <a:solidFill>
                  <a:schemeClr val="bg1"/>
                </a:solidFill>
              </a:rPr>
              <a:t>How many possible paths to the end?</a:t>
            </a:r>
          </a:p>
        </p:txBody>
      </p:sp>
      <p:sp>
        <p:nvSpPr>
          <p:cNvPr id="6" name="Rectangle 5">
            <a:extLst>
              <a:ext uri="{FF2B5EF4-FFF2-40B4-BE49-F238E27FC236}">
                <a16:creationId xmlns:a16="http://schemas.microsoft.com/office/drawing/2014/main" id="{2D8477F0-38B7-4A27-84D8-D7C39192CF29}"/>
              </a:ext>
            </a:extLst>
          </p:cNvPr>
          <p:cNvSpPr/>
          <p:nvPr/>
        </p:nvSpPr>
        <p:spPr>
          <a:xfrm>
            <a:off x="4402149" y="348526"/>
            <a:ext cx="6045092" cy="3924151"/>
          </a:xfrm>
          <a:prstGeom prst="rect">
            <a:avLst/>
          </a:prstGeom>
        </p:spPr>
        <p:txBody>
          <a:bodyPr wrap="square">
            <a:spAutoFit/>
          </a:bodyPr>
          <a:lstStyle/>
          <a:p>
            <a:pPr>
              <a:lnSpc>
                <a:spcPct val="150000"/>
              </a:lnSpc>
            </a:pPr>
            <a:r>
              <a:rPr lang="en-US" sz="2400" b="1" dirty="0">
                <a:solidFill>
                  <a:srgbClr val="0000FF"/>
                </a:solidFill>
                <a:latin typeface="Courier New" panose="02070309020205020404" pitchFamily="49" charset="0"/>
              </a:rPr>
              <a:t>if</a:t>
            </a:r>
            <a:r>
              <a:rPr lang="en-US" sz="2400" dirty="0">
                <a:solidFill>
                  <a:srgbClr val="000000"/>
                </a:solidFill>
                <a:latin typeface="Courier New" panose="02070309020205020404" pitchFamily="49" charset="0"/>
              </a:rPr>
              <a:t> </a:t>
            </a:r>
            <a:r>
              <a:rPr lang="en-US" sz="2400" dirty="0" err="1">
                <a:solidFill>
                  <a:srgbClr val="000000"/>
                </a:solidFill>
                <a:latin typeface="Courier New" panose="02070309020205020404" pitchFamily="49" charset="0"/>
              </a:rPr>
              <a:t>has_dog</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dirty="0">
                <a:solidFill>
                  <a:srgbClr val="000000"/>
                </a:solidFill>
                <a:latin typeface="Courier New" panose="02070309020205020404" pitchFamily="49" charset="0"/>
              </a:rPr>
              <a:t>    </a:t>
            </a:r>
            <a:r>
              <a:rPr lang="en-US" sz="2400" b="1" dirty="0">
                <a:solidFill>
                  <a:srgbClr val="0000FF"/>
                </a:solidFill>
                <a:latin typeface="Courier New" panose="02070309020205020404" pitchFamily="49" charset="0"/>
              </a:rPr>
              <a:t>if</a:t>
            </a:r>
            <a:r>
              <a:rPr lang="en-US" sz="2400" dirty="0">
                <a:solidFill>
                  <a:srgbClr val="000000"/>
                </a:solidFill>
                <a:latin typeface="Courier New" panose="02070309020205020404" pitchFamily="49" charset="0"/>
              </a:rPr>
              <a:t> </a:t>
            </a:r>
            <a:r>
              <a:rPr lang="en-US" sz="2400" dirty="0" err="1">
                <a:solidFill>
                  <a:srgbClr val="000000"/>
                </a:solidFill>
                <a:latin typeface="Courier New" panose="02070309020205020404" pitchFamily="49" charset="0"/>
              </a:rPr>
              <a:t>number_of_dogs</a:t>
            </a:r>
            <a:r>
              <a:rPr lang="en-US" sz="2400" dirty="0">
                <a:solidFill>
                  <a:srgbClr val="000000"/>
                </a:solidFill>
                <a:latin typeface="Courier New" panose="02070309020205020404" pitchFamily="49" charset="0"/>
              </a:rPr>
              <a:t> </a:t>
            </a:r>
            <a:r>
              <a:rPr lang="en-US" sz="2400" b="1" dirty="0">
                <a:solidFill>
                  <a:srgbClr val="000080"/>
                </a:solidFill>
                <a:latin typeface="Courier New" panose="02070309020205020404" pitchFamily="49" charset="0"/>
              </a:rPr>
              <a:t>&gt;</a:t>
            </a:r>
            <a:r>
              <a:rPr lang="en-US" sz="2400" dirty="0">
                <a:solidFill>
                  <a:srgbClr val="000000"/>
                </a:solidFill>
                <a:latin typeface="Courier New" panose="02070309020205020404" pitchFamily="49" charset="0"/>
              </a:rPr>
              <a:t> </a:t>
            </a:r>
            <a:r>
              <a:rPr lang="en-US" sz="2400" dirty="0">
                <a:solidFill>
                  <a:srgbClr val="800000"/>
                </a:solidFill>
                <a:latin typeface="Courier New" panose="02070309020205020404" pitchFamily="49" charset="0"/>
              </a:rPr>
              <a:t>5</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dirty="0">
                <a:solidFill>
                  <a:srgbClr val="000000"/>
                </a:solidFill>
                <a:latin typeface="Courier New" panose="02070309020205020404" pitchFamily="49" charset="0"/>
              </a:rPr>
              <a:t>        </a:t>
            </a:r>
            <a:r>
              <a:rPr lang="en-US" sz="2400" dirty="0">
                <a:latin typeface="Courier New" panose="02070309020205020404" pitchFamily="49" charset="0"/>
              </a:rPr>
              <a:t>print</a:t>
            </a:r>
            <a:r>
              <a:rPr lang="en-US" sz="2400" b="1" dirty="0">
                <a:solidFill>
                  <a:srgbClr val="000080"/>
                </a:solidFill>
                <a:latin typeface="Courier New" panose="02070309020205020404" pitchFamily="49" charset="0"/>
              </a:rPr>
              <a:t>(</a:t>
            </a:r>
            <a:r>
              <a:rPr lang="en-US" sz="2400" dirty="0">
                <a:solidFill>
                  <a:srgbClr val="008000"/>
                </a:solidFill>
                <a:latin typeface="Courier New" panose="02070309020205020404" pitchFamily="49" charset="0"/>
              </a:rPr>
              <a:t>"A lot of dogs!"</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dirty="0">
                <a:solidFill>
                  <a:srgbClr val="000000"/>
                </a:solidFill>
                <a:latin typeface="Courier New" panose="02070309020205020404" pitchFamily="49" charset="0"/>
              </a:rPr>
              <a:t>    </a:t>
            </a:r>
            <a:r>
              <a:rPr lang="en-US" sz="2400" b="1" dirty="0">
                <a:solidFill>
                  <a:srgbClr val="0000FF"/>
                </a:solidFill>
                <a:latin typeface="Courier New" panose="02070309020205020404" pitchFamily="49" charset="0"/>
              </a:rPr>
              <a:t>else</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dirty="0">
                <a:solidFill>
                  <a:srgbClr val="000000"/>
                </a:solidFill>
                <a:latin typeface="Courier New" panose="02070309020205020404" pitchFamily="49" charset="0"/>
              </a:rPr>
              <a:t>        </a:t>
            </a:r>
            <a:r>
              <a:rPr lang="en-US" sz="2400" dirty="0">
                <a:latin typeface="Courier New" panose="02070309020205020404" pitchFamily="49" charset="0"/>
              </a:rPr>
              <a:t>print</a:t>
            </a:r>
            <a:r>
              <a:rPr lang="en-US" sz="2400" b="1" dirty="0">
                <a:solidFill>
                  <a:srgbClr val="000080"/>
                </a:solidFill>
                <a:latin typeface="Courier New" panose="02070309020205020404" pitchFamily="49" charset="0"/>
              </a:rPr>
              <a:t>(</a:t>
            </a:r>
            <a:r>
              <a:rPr lang="en-US" sz="2400" dirty="0">
                <a:solidFill>
                  <a:srgbClr val="008000"/>
                </a:solidFill>
                <a:latin typeface="Courier New" panose="02070309020205020404" pitchFamily="49" charset="0"/>
              </a:rPr>
              <a:t>"A few dogs"</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b="1" dirty="0">
                <a:solidFill>
                  <a:srgbClr val="0000FF"/>
                </a:solidFill>
                <a:latin typeface="Courier New" panose="02070309020205020404" pitchFamily="49" charset="0"/>
              </a:rPr>
              <a:t>else</a:t>
            </a:r>
            <a:r>
              <a:rPr lang="en-US" sz="2400" b="1" dirty="0">
                <a:solidFill>
                  <a:srgbClr val="000080"/>
                </a:solidFill>
                <a:latin typeface="Courier New" panose="02070309020205020404" pitchFamily="49" charset="0"/>
              </a:rPr>
              <a:t>:</a:t>
            </a:r>
            <a:endParaRPr lang="en-US" sz="2400" dirty="0">
              <a:solidFill>
                <a:srgbClr val="000000"/>
              </a:solidFill>
              <a:latin typeface="Courier New" panose="02070309020205020404" pitchFamily="49" charset="0"/>
            </a:endParaRPr>
          </a:p>
          <a:p>
            <a:pPr>
              <a:lnSpc>
                <a:spcPct val="150000"/>
              </a:lnSpc>
            </a:pPr>
            <a:r>
              <a:rPr lang="en-US" sz="2400" dirty="0">
                <a:solidFill>
                  <a:srgbClr val="000000"/>
                </a:solidFill>
                <a:latin typeface="Courier New" panose="02070309020205020404" pitchFamily="49" charset="0"/>
              </a:rPr>
              <a:t>    </a:t>
            </a:r>
            <a:r>
              <a:rPr lang="en-US" sz="2400" dirty="0">
                <a:latin typeface="Courier New" panose="02070309020205020404" pitchFamily="49" charset="0"/>
              </a:rPr>
              <a:t>print</a:t>
            </a:r>
            <a:r>
              <a:rPr lang="en-US" sz="2400" b="1" dirty="0">
                <a:solidFill>
                  <a:srgbClr val="000080"/>
                </a:solidFill>
                <a:latin typeface="Courier New" panose="02070309020205020404" pitchFamily="49" charset="0"/>
              </a:rPr>
              <a:t>(</a:t>
            </a:r>
            <a:r>
              <a:rPr lang="en-US" sz="2400" dirty="0">
                <a:solidFill>
                  <a:srgbClr val="008000"/>
                </a:solidFill>
                <a:latin typeface="Courier New" panose="02070309020205020404" pitchFamily="49" charset="0"/>
              </a:rPr>
              <a:t>"No dogs"</a:t>
            </a:r>
            <a:r>
              <a:rPr lang="en-US" sz="2400" b="1" dirty="0">
                <a:solidFill>
                  <a:srgbClr val="000080"/>
                </a:solidFill>
                <a:latin typeface="Courier New" panose="02070309020205020404" pitchFamily="49" charset="0"/>
              </a:rPr>
              <a:t>)</a:t>
            </a:r>
            <a:endParaRPr lang="en-US" sz="2400" dirty="0"/>
          </a:p>
        </p:txBody>
      </p:sp>
      <p:cxnSp>
        <p:nvCxnSpPr>
          <p:cNvPr id="8" name="Straight Arrow Connector 7">
            <a:extLst>
              <a:ext uri="{FF2B5EF4-FFF2-40B4-BE49-F238E27FC236}">
                <a16:creationId xmlns:a16="http://schemas.microsoft.com/office/drawing/2014/main" id="{331E15A8-FE96-4315-81A2-0F4E851C21EE}"/>
              </a:ext>
            </a:extLst>
          </p:cNvPr>
          <p:cNvCxnSpPr>
            <a:cxnSpLocks/>
          </p:cNvCxnSpPr>
          <p:nvPr/>
        </p:nvCxnSpPr>
        <p:spPr>
          <a:xfrm>
            <a:off x="4441387" y="882384"/>
            <a:ext cx="750239" cy="303991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5DE08F37-F311-499E-8DCE-1CF3E979EFB1}"/>
              </a:ext>
            </a:extLst>
          </p:cNvPr>
          <p:cNvCxnSpPr>
            <a:cxnSpLocks/>
          </p:cNvCxnSpPr>
          <p:nvPr/>
        </p:nvCxnSpPr>
        <p:spPr>
          <a:xfrm>
            <a:off x="4441387" y="882384"/>
            <a:ext cx="696097" cy="39296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076B9473-C22A-45D7-AE7B-9BF58D6F809A}"/>
              </a:ext>
            </a:extLst>
          </p:cNvPr>
          <p:cNvCxnSpPr>
            <a:cxnSpLocks/>
          </p:cNvCxnSpPr>
          <p:nvPr/>
        </p:nvCxnSpPr>
        <p:spPr>
          <a:xfrm>
            <a:off x="5137484" y="1275347"/>
            <a:ext cx="751974" cy="16062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A147BE85-B1D3-4C73-ABCE-F009B53381BA}"/>
              </a:ext>
            </a:extLst>
          </p:cNvPr>
          <p:cNvCxnSpPr>
            <a:cxnSpLocks/>
          </p:cNvCxnSpPr>
          <p:nvPr/>
        </p:nvCxnSpPr>
        <p:spPr>
          <a:xfrm>
            <a:off x="5137484" y="1275347"/>
            <a:ext cx="751974" cy="5338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TextBox 15">
            <a:extLst>
              <a:ext uri="{FF2B5EF4-FFF2-40B4-BE49-F238E27FC236}">
                <a16:creationId xmlns:a16="http://schemas.microsoft.com/office/drawing/2014/main" id="{D106BAE2-16D4-4E07-963D-250F6B1AF54F}"/>
              </a:ext>
            </a:extLst>
          </p:cNvPr>
          <p:cNvSpPr txBox="1"/>
          <p:nvPr/>
        </p:nvSpPr>
        <p:spPr>
          <a:xfrm>
            <a:off x="9856348" y="2352755"/>
            <a:ext cx="941283" cy="4161460"/>
          </a:xfrm>
          <a:prstGeom prst="rect">
            <a:avLst/>
          </a:prstGeom>
          <a:noFill/>
        </p:spPr>
        <p:txBody>
          <a:bodyPr wrap="none" rtlCol="0">
            <a:spAutoFit/>
          </a:bodyPr>
          <a:lstStyle/>
          <a:p>
            <a:pPr marL="342900" indent="-342900">
              <a:lnSpc>
                <a:spcPct val="150000"/>
              </a:lnSpc>
              <a:buAutoNum type="alphaUcParenR"/>
            </a:pPr>
            <a:r>
              <a:rPr lang="en-US" sz="3600" dirty="0"/>
              <a:t> 0</a:t>
            </a:r>
          </a:p>
          <a:p>
            <a:pPr marL="342900" indent="-342900">
              <a:lnSpc>
                <a:spcPct val="150000"/>
              </a:lnSpc>
              <a:buAutoNum type="alphaUcParenR"/>
            </a:pPr>
            <a:r>
              <a:rPr lang="en-US" sz="3600" dirty="0"/>
              <a:t> 1</a:t>
            </a:r>
          </a:p>
          <a:p>
            <a:pPr marL="342900" indent="-342900">
              <a:lnSpc>
                <a:spcPct val="150000"/>
              </a:lnSpc>
              <a:buAutoNum type="alphaUcParenR"/>
            </a:pPr>
            <a:r>
              <a:rPr lang="en-US" sz="3600" dirty="0"/>
              <a:t> 2</a:t>
            </a:r>
          </a:p>
          <a:p>
            <a:pPr marL="342900" indent="-342900">
              <a:lnSpc>
                <a:spcPct val="150000"/>
              </a:lnSpc>
              <a:buAutoNum type="alphaUcParenR"/>
            </a:pPr>
            <a:r>
              <a:rPr lang="en-US" sz="3600" dirty="0"/>
              <a:t> 3</a:t>
            </a:r>
          </a:p>
          <a:p>
            <a:pPr marL="342900" indent="-342900">
              <a:lnSpc>
                <a:spcPct val="150000"/>
              </a:lnSpc>
              <a:buAutoNum type="alphaUcParenR"/>
            </a:pPr>
            <a:r>
              <a:rPr lang="en-US" sz="3600" dirty="0"/>
              <a:t> 4</a:t>
            </a:r>
          </a:p>
        </p:txBody>
      </p:sp>
      <p:pic>
        <p:nvPicPr>
          <p:cNvPr id="11" name="Picture 2" descr="Image result for iclicker">
            <a:extLst>
              <a:ext uri="{FF2B5EF4-FFF2-40B4-BE49-F238E27FC236}">
                <a16:creationId xmlns:a16="http://schemas.microsoft.com/office/drawing/2014/main" id="{31B8E3CB-60E3-447C-B5A6-3745BE18FA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856" y="4409768"/>
            <a:ext cx="2976246" cy="239529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1F97A444-98FC-4FD9-B6B7-79600B19DBB2}"/>
              </a:ext>
            </a:extLst>
          </p:cNvPr>
          <p:cNvSpPr/>
          <p:nvPr/>
        </p:nvSpPr>
        <p:spPr>
          <a:xfrm>
            <a:off x="9811753" y="4968327"/>
            <a:ext cx="2182195" cy="699247"/>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4959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2" presetClass="entr" presetSubtype="8"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up)">
                                      <p:cBhvr>
                                        <p:cTn id="14" dur="500"/>
                                        <p:tgtEl>
                                          <p:spTgt spid="12"/>
                                        </p:tgtEl>
                                      </p:cBhvr>
                                    </p:animEffect>
                                  </p:childTnLst>
                                </p:cTn>
                              </p:par>
                              <p:par>
                                <p:cTn id="15" presetID="22" presetClass="entr" presetSubtype="8"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0" name="Rectangle 12">
            <a:extLst>
              <a:ext uri="{FF2B5EF4-FFF2-40B4-BE49-F238E27FC236}">
                <a16:creationId xmlns:a16="http://schemas.microsoft.com/office/drawing/2014/main" id="{D87AB319-64C0-4E2D-B1CD-0A970301BEE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14">
            <a:extLst>
              <a:ext uri="{FF2B5EF4-FFF2-40B4-BE49-F238E27FC236}">
                <a16:creationId xmlns:a16="http://schemas.microsoft.com/office/drawing/2014/main" id="{73B36B60-731F-409B-A240-BBF521AB74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Related image">
            <a:extLst>
              <a:ext uri="{FF2B5EF4-FFF2-40B4-BE49-F238E27FC236}">
                <a16:creationId xmlns:a16="http://schemas.microsoft.com/office/drawing/2014/main" id="{74EBFD6C-85F4-4214-BBE9-103A4AAC4D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8805" y="1004905"/>
            <a:ext cx="7074569" cy="507600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CD38857A-0976-4951-804D-C1680F5B1D80}"/>
              </a:ext>
            </a:extLst>
          </p:cNvPr>
          <p:cNvSpPr>
            <a:spLocks noGrp="1"/>
          </p:cNvSpPr>
          <p:nvPr>
            <p:ph type="title"/>
          </p:nvPr>
        </p:nvSpPr>
        <p:spPr>
          <a:xfrm>
            <a:off x="603504" y="770467"/>
            <a:ext cx="3467051" cy="2730722"/>
          </a:xfrm>
        </p:spPr>
        <p:txBody>
          <a:bodyPr vert="horz" lIns="91440" tIns="45720" rIns="91440" bIns="45720" rtlCol="0" anchor="b">
            <a:normAutofit/>
          </a:bodyPr>
          <a:lstStyle/>
          <a:p>
            <a:pPr>
              <a:lnSpc>
                <a:spcPct val="80000"/>
              </a:lnSpc>
            </a:pPr>
            <a:r>
              <a:rPr lang="en-US" sz="4800" dirty="0"/>
              <a:t>If-then-else statements</a:t>
            </a:r>
          </a:p>
        </p:txBody>
      </p:sp>
      <p:sp>
        <p:nvSpPr>
          <p:cNvPr id="6" name="Text Placeholder 5">
            <a:extLst>
              <a:ext uri="{FF2B5EF4-FFF2-40B4-BE49-F238E27FC236}">
                <a16:creationId xmlns:a16="http://schemas.microsoft.com/office/drawing/2014/main" id="{766E1394-3F05-4FD1-8ED6-27348501AC09}"/>
              </a:ext>
            </a:extLst>
          </p:cNvPr>
          <p:cNvSpPr>
            <a:spLocks noGrp="1"/>
          </p:cNvSpPr>
          <p:nvPr>
            <p:ph type="body" sz="half" idx="2"/>
          </p:nvPr>
        </p:nvSpPr>
        <p:spPr>
          <a:xfrm>
            <a:off x="667513" y="3627521"/>
            <a:ext cx="3403042" cy="2225275"/>
          </a:xfrm>
        </p:spPr>
        <p:txBody>
          <a:bodyPr vert="horz" lIns="91440" tIns="45720" rIns="91440" bIns="45720" rtlCol="0">
            <a:normAutofit/>
          </a:bodyPr>
          <a:lstStyle/>
          <a:p>
            <a:pPr>
              <a:lnSpc>
                <a:spcPct val="85000"/>
              </a:lnSpc>
              <a:spcBef>
                <a:spcPts val="1300"/>
              </a:spcBef>
            </a:pPr>
            <a:r>
              <a:rPr lang="en-US" sz="2200" dirty="0">
                <a:solidFill>
                  <a:srgbClr val="FFFFFF"/>
                </a:solidFill>
                <a:latin typeface="+mj-lt"/>
              </a:rPr>
              <a:t>Nesting if-then-else statements for multiple conditional checks</a:t>
            </a:r>
          </a:p>
        </p:txBody>
      </p:sp>
      <p:sp>
        <p:nvSpPr>
          <p:cNvPr id="7" name="TextBox 6">
            <a:extLst>
              <a:ext uri="{FF2B5EF4-FFF2-40B4-BE49-F238E27FC236}">
                <a16:creationId xmlns:a16="http://schemas.microsoft.com/office/drawing/2014/main" id="{6C278154-468F-445E-8BAF-B3CB2F32A969}"/>
              </a:ext>
            </a:extLst>
          </p:cNvPr>
          <p:cNvSpPr txBox="1"/>
          <p:nvPr/>
        </p:nvSpPr>
        <p:spPr>
          <a:xfrm>
            <a:off x="6292516" y="2292016"/>
            <a:ext cx="715879" cy="369332"/>
          </a:xfrm>
          <a:prstGeom prst="rect">
            <a:avLst/>
          </a:prstGeom>
          <a:noFill/>
        </p:spPr>
        <p:txBody>
          <a:bodyPr wrap="square" rtlCol="0">
            <a:spAutoFit/>
          </a:bodyPr>
          <a:lstStyle/>
          <a:p>
            <a:pPr algn="ctr"/>
            <a:r>
              <a:rPr lang="en-US" b="1" dirty="0">
                <a:latin typeface="Corbel" panose="020B0503020204020204" pitchFamily="34" charset="0"/>
              </a:rPr>
              <a:t>else</a:t>
            </a:r>
          </a:p>
        </p:txBody>
      </p:sp>
      <p:sp>
        <p:nvSpPr>
          <p:cNvPr id="16" name="TextBox 15">
            <a:extLst>
              <a:ext uri="{FF2B5EF4-FFF2-40B4-BE49-F238E27FC236}">
                <a16:creationId xmlns:a16="http://schemas.microsoft.com/office/drawing/2014/main" id="{474C6E28-A1A8-4C0E-8655-200E9ABF57F5}"/>
              </a:ext>
            </a:extLst>
          </p:cNvPr>
          <p:cNvSpPr txBox="1"/>
          <p:nvPr/>
        </p:nvSpPr>
        <p:spPr>
          <a:xfrm>
            <a:off x="8307805" y="2803358"/>
            <a:ext cx="715879" cy="369332"/>
          </a:xfrm>
          <a:prstGeom prst="rect">
            <a:avLst/>
          </a:prstGeom>
          <a:noFill/>
        </p:spPr>
        <p:txBody>
          <a:bodyPr wrap="square" rtlCol="0">
            <a:spAutoFit/>
          </a:bodyPr>
          <a:lstStyle/>
          <a:p>
            <a:pPr algn="ctr"/>
            <a:r>
              <a:rPr lang="en-US" b="1" dirty="0">
                <a:latin typeface="Corbel" panose="020B0503020204020204" pitchFamily="34" charset="0"/>
              </a:rPr>
              <a:t>else</a:t>
            </a:r>
          </a:p>
        </p:txBody>
      </p:sp>
      <p:sp>
        <p:nvSpPr>
          <p:cNvPr id="19" name="TextBox 18">
            <a:extLst>
              <a:ext uri="{FF2B5EF4-FFF2-40B4-BE49-F238E27FC236}">
                <a16:creationId xmlns:a16="http://schemas.microsoft.com/office/drawing/2014/main" id="{A7A85D82-6356-4D36-A19B-D975075A060A}"/>
              </a:ext>
            </a:extLst>
          </p:cNvPr>
          <p:cNvSpPr txBox="1"/>
          <p:nvPr/>
        </p:nvSpPr>
        <p:spPr>
          <a:xfrm>
            <a:off x="10214811" y="3316523"/>
            <a:ext cx="715879" cy="369332"/>
          </a:xfrm>
          <a:prstGeom prst="rect">
            <a:avLst/>
          </a:prstGeom>
          <a:noFill/>
        </p:spPr>
        <p:txBody>
          <a:bodyPr wrap="square" rtlCol="0">
            <a:spAutoFit/>
          </a:bodyPr>
          <a:lstStyle/>
          <a:p>
            <a:pPr algn="ctr"/>
            <a:r>
              <a:rPr lang="en-US" b="1" dirty="0">
                <a:latin typeface="Corbel" panose="020B0503020204020204" pitchFamily="34" charset="0"/>
              </a:rPr>
              <a:t>else</a:t>
            </a:r>
          </a:p>
        </p:txBody>
      </p:sp>
    </p:spTree>
    <p:extLst>
      <p:ext uri="{BB962C8B-B14F-4D97-AF65-F5344CB8AC3E}">
        <p14:creationId xmlns:p14="http://schemas.microsoft.com/office/powerpoint/2010/main" val="4173708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6"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85F0DE2-2038-438D-9AB7-88C757AC047F}"/>
              </a:ext>
            </a:extLst>
          </p:cNvPr>
          <p:cNvSpPr/>
          <p:nvPr/>
        </p:nvSpPr>
        <p:spPr>
          <a:xfrm>
            <a:off x="0" y="0"/>
            <a:ext cx="4205037"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EFB604B-88E7-4E88-849B-3A0DAF83FF6B}"/>
              </a:ext>
            </a:extLst>
          </p:cNvPr>
          <p:cNvSpPr/>
          <p:nvPr/>
        </p:nvSpPr>
        <p:spPr>
          <a:xfrm>
            <a:off x="0" y="0"/>
            <a:ext cx="360947"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9023A0-FF9B-4CBE-A671-9C6D9D6ADF2D}"/>
              </a:ext>
            </a:extLst>
          </p:cNvPr>
          <p:cNvSpPr>
            <a:spLocks noGrp="1"/>
          </p:cNvSpPr>
          <p:nvPr>
            <p:ph type="title"/>
          </p:nvPr>
        </p:nvSpPr>
        <p:spPr>
          <a:xfrm>
            <a:off x="657225" y="1257523"/>
            <a:ext cx="3236556" cy="1658198"/>
          </a:xfrm>
        </p:spPr>
        <p:txBody>
          <a:bodyPr>
            <a:normAutofit/>
          </a:bodyPr>
          <a:lstStyle/>
          <a:p>
            <a:r>
              <a:rPr lang="en-US" sz="4800" dirty="0">
                <a:solidFill>
                  <a:schemeClr val="bg1"/>
                </a:solidFill>
              </a:rPr>
              <a:t>How many keywords?</a:t>
            </a:r>
          </a:p>
        </p:txBody>
      </p:sp>
      <p:sp>
        <p:nvSpPr>
          <p:cNvPr id="4" name="Content Placeholder 3">
            <a:extLst>
              <a:ext uri="{FF2B5EF4-FFF2-40B4-BE49-F238E27FC236}">
                <a16:creationId xmlns:a16="http://schemas.microsoft.com/office/drawing/2014/main" id="{7EFB77CC-34FF-46ED-99AE-7DA2BF719657}"/>
              </a:ext>
            </a:extLst>
          </p:cNvPr>
          <p:cNvSpPr>
            <a:spLocks noGrp="1"/>
          </p:cNvSpPr>
          <p:nvPr>
            <p:ph sz="half" idx="1"/>
          </p:nvPr>
        </p:nvSpPr>
        <p:spPr>
          <a:xfrm>
            <a:off x="4701453" y="566376"/>
            <a:ext cx="2156547" cy="1328598"/>
          </a:xfrm>
        </p:spPr>
        <p:txBody>
          <a:bodyPr>
            <a:normAutofit/>
          </a:bodyPr>
          <a:lstStyle/>
          <a:p>
            <a:r>
              <a:rPr lang="en-US" sz="3600" dirty="0">
                <a:solidFill>
                  <a:schemeClr val="tx1"/>
                </a:solidFill>
                <a:latin typeface="Courier New" panose="02070309020205020404" pitchFamily="49" charset="0"/>
                <a:cs typeface="Courier New" panose="02070309020205020404" pitchFamily="49" charset="0"/>
              </a:rPr>
              <a:t>if</a:t>
            </a:r>
          </a:p>
          <a:p>
            <a:r>
              <a:rPr lang="en-US" sz="3600" dirty="0">
                <a:solidFill>
                  <a:schemeClr val="tx1"/>
                </a:solidFill>
                <a:latin typeface="Courier New" panose="02070309020205020404" pitchFamily="49" charset="0"/>
                <a:cs typeface="Courier New" panose="02070309020205020404" pitchFamily="49" charset="0"/>
              </a:rPr>
              <a:t>for</a:t>
            </a:r>
          </a:p>
          <a:p>
            <a:endParaRPr lang="en-US" sz="3600" dirty="0">
              <a:solidFill>
                <a:schemeClr val="tx1"/>
              </a:solidFill>
              <a:latin typeface="Courier New" panose="02070309020205020404" pitchFamily="49" charset="0"/>
              <a:cs typeface="Courier New" panose="02070309020205020404" pitchFamily="49" charset="0"/>
            </a:endParaRPr>
          </a:p>
        </p:txBody>
      </p:sp>
      <p:sp>
        <p:nvSpPr>
          <p:cNvPr id="5" name="Content Placeholder 4">
            <a:extLst>
              <a:ext uri="{FF2B5EF4-FFF2-40B4-BE49-F238E27FC236}">
                <a16:creationId xmlns:a16="http://schemas.microsoft.com/office/drawing/2014/main" id="{B47EAEAF-E22A-46C7-97BC-CC2D9C6BC713}"/>
              </a:ext>
            </a:extLst>
          </p:cNvPr>
          <p:cNvSpPr>
            <a:spLocks noGrp="1"/>
          </p:cNvSpPr>
          <p:nvPr>
            <p:ph sz="half" idx="2"/>
          </p:nvPr>
        </p:nvSpPr>
        <p:spPr>
          <a:xfrm>
            <a:off x="5012709" y="2157731"/>
            <a:ext cx="4663440" cy="3767328"/>
          </a:xfrm>
        </p:spPr>
        <p:txBody>
          <a:bodyPr>
            <a:noAutofit/>
          </a:bodyPr>
          <a:lstStyle/>
          <a:p>
            <a:pPr marL="457200" indent="-457200">
              <a:lnSpc>
                <a:spcPct val="100000"/>
              </a:lnSpc>
              <a:buAutoNum type="alphaUcParenR"/>
            </a:pPr>
            <a:r>
              <a:rPr lang="en-US" sz="3600" dirty="0"/>
              <a:t>2</a:t>
            </a:r>
          </a:p>
          <a:p>
            <a:pPr marL="457200" indent="-457200">
              <a:lnSpc>
                <a:spcPct val="100000"/>
              </a:lnSpc>
              <a:buAutoNum type="alphaUcParenR"/>
            </a:pPr>
            <a:r>
              <a:rPr lang="en-US" sz="3600" dirty="0"/>
              <a:t>3</a:t>
            </a:r>
          </a:p>
          <a:p>
            <a:pPr marL="457200" indent="-457200">
              <a:lnSpc>
                <a:spcPct val="100000"/>
              </a:lnSpc>
              <a:buAutoNum type="alphaUcParenR"/>
            </a:pPr>
            <a:r>
              <a:rPr lang="en-US" sz="3600" dirty="0"/>
              <a:t>4</a:t>
            </a:r>
          </a:p>
          <a:p>
            <a:pPr marL="457200" indent="-457200">
              <a:lnSpc>
                <a:spcPct val="100000"/>
              </a:lnSpc>
              <a:buAutoNum type="alphaUcParenR"/>
            </a:pPr>
            <a:r>
              <a:rPr lang="en-US" sz="3600" dirty="0"/>
              <a:t>5</a:t>
            </a:r>
          </a:p>
          <a:p>
            <a:pPr marL="457200" indent="-457200">
              <a:lnSpc>
                <a:spcPct val="100000"/>
              </a:lnSpc>
              <a:buAutoNum type="alphaUcParenR"/>
            </a:pPr>
            <a:r>
              <a:rPr lang="en-US" sz="3600" dirty="0"/>
              <a:t>6</a:t>
            </a:r>
          </a:p>
        </p:txBody>
      </p:sp>
      <p:pic>
        <p:nvPicPr>
          <p:cNvPr id="9" name="Picture 2" descr="Image result for iclicker">
            <a:extLst>
              <a:ext uri="{FF2B5EF4-FFF2-40B4-BE49-F238E27FC236}">
                <a16:creationId xmlns:a16="http://schemas.microsoft.com/office/drawing/2014/main" id="{AA228995-3DEC-4724-860E-3109ACA9CF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68" y="3932757"/>
            <a:ext cx="2976246" cy="2395296"/>
          </a:xfrm>
          <a:prstGeom prst="rect">
            <a:avLst/>
          </a:prstGeom>
          <a:noFill/>
          <a:extLst>
            <a:ext uri="{909E8E84-426E-40DD-AFC4-6F175D3DCCD1}">
              <a14:hiddenFill xmlns:a14="http://schemas.microsoft.com/office/drawing/2010/main">
                <a:solidFill>
                  <a:srgbClr val="FFFFFF"/>
                </a:solidFill>
              </a14:hiddenFill>
            </a:ext>
          </a:extLst>
        </p:spPr>
      </p:pic>
      <p:sp>
        <p:nvSpPr>
          <p:cNvPr id="10" name="Content Placeholder 3">
            <a:extLst>
              <a:ext uri="{FF2B5EF4-FFF2-40B4-BE49-F238E27FC236}">
                <a16:creationId xmlns:a16="http://schemas.microsoft.com/office/drawing/2014/main" id="{6EEE6E49-664B-4E0B-A81C-5DB897219CDD}"/>
              </a:ext>
            </a:extLst>
          </p:cNvPr>
          <p:cNvSpPr txBox="1">
            <a:spLocks/>
          </p:cNvSpPr>
          <p:nvPr/>
        </p:nvSpPr>
        <p:spPr>
          <a:xfrm>
            <a:off x="7161911" y="566376"/>
            <a:ext cx="2156547" cy="1328598"/>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r>
              <a:rPr lang="en-US" sz="3600" dirty="0">
                <a:solidFill>
                  <a:schemeClr val="tx1"/>
                </a:solidFill>
                <a:latin typeface="Courier New" panose="02070309020205020404" pitchFamily="49" charset="0"/>
                <a:cs typeface="Courier New" panose="02070309020205020404" pitchFamily="49" charset="0"/>
              </a:rPr>
              <a:t>input</a:t>
            </a:r>
          </a:p>
          <a:p>
            <a:r>
              <a:rPr lang="en-US" sz="3600" dirty="0">
                <a:solidFill>
                  <a:schemeClr val="tx1"/>
                </a:solidFill>
                <a:latin typeface="Courier New" panose="02070309020205020404" pitchFamily="49" charset="0"/>
                <a:cs typeface="Courier New" panose="02070309020205020404" pitchFamily="49" charset="0"/>
              </a:rPr>
              <a:t>print</a:t>
            </a:r>
          </a:p>
        </p:txBody>
      </p:sp>
      <p:sp>
        <p:nvSpPr>
          <p:cNvPr id="11" name="Content Placeholder 3">
            <a:extLst>
              <a:ext uri="{FF2B5EF4-FFF2-40B4-BE49-F238E27FC236}">
                <a16:creationId xmlns:a16="http://schemas.microsoft.com/office/drawing/2014/main" id="{1E52B4F2-5317-4295-9EAF-DBD95A7458A7}"/>
              </a:ext>
            </a:extLst>
          </p:cNvPr>
          <p:cNvSpPr txBox="1">
            <a:spLocks/>
          </p:cNvSpPr>
          <p:nvPr/>
        </p:nvSpPr>
        <p:spPr>
          <a:xfrm>
            <a:off x="9622369" y="566376"/>
            <a:ext cx="2156547" cy="1328598"/>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r>
              <a:rPr lang="en-US" sz="3600" dirty="0">
                <a:solidFill>
                  <a:schemeClr val="tx1"/>
                </a:solidFill>
                <a:latin typeface="Courier New" panose="02070309020205020404" pitchFamily="49" charset="0"/>
                <a:cs typeface="Courier New" panose="02070309020205020404" pitchFamily="49" charset="0"/>
              </a:rPr>
              <a:t>def</a:t>
            </a:r>
          </a:p>
          <a:p>
            <a:r>
              <a:rPr lang="en-US" sz="3600" dirty="0" err="1">
                <a:solidFill>
                  <a:schemeClr val="tx1"/>
                </a:solidFill>
                <a:latin typeface="Courier New" panose="02070309020205020404" pitchFamily="49" charset="0"/>
                <a:cs typeface="Courier New" panose="02070309020205020404" pitchFamily="49" charset="0"/>
              </a:rPr>
              <a:t>len</a:t>
            </a:r>
            <a:endParaRPr lang="en-US" sz="3600" dirty="0">
              <a:solidFill>
                <a:schemeClr val="tx1"/>
              </a:solidFill>
              <a:latin typeface="Courier New" panose="02070309020205020404" pitchFamily="49" charset="0"/>
              <a:cs typeface="Courier New" panose="02070309020205020404" pitchFamily="49" charset="0"/>
            </a:endParaRPr>
          </a:p>
        </p:txBody>
      </p:sp>
      <p:sp>
        <p:nvSpPr>
          <p:cNvPr id="12" name="Rectangle: Rounded Corners 11">
            <a:extLst>
              <a:ext uri="{FF2B5EF4-FFF2-40B4-BE49-F238E27FC236}">
                <a16:creationId xmlns:a16="http://schemas.microsoft.com/office/drawing/2014/main" id="{BF35C96F-E79B-4D40-9EF3-0FB458B851B0}"/>
              </a:ext>
            </a:extLst>
          </p:cNvPr>
          <p:cNvSpPr/>
          <p:nvPr/>
        </p:nvSpPr>
        <p:spPr>
          <a:xfrm>
            <a:off x="4844362" y="2860698"/>
            <a:ext cx="2317549" cy="699247"/>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E9D0DC1C-1225-4BFD-BBFD-58DA859BA599}"/>
              </a:ext>
            </a:extLst>
          </p:cNvPr>
          <p:cNvSpPr/>
          <p:nvPr/>
        </p:nvSpPr>
        <p:spPr>
          <a:xfrm>
            <a:off x="4844362" y="491292"/>
            <a:ext cx="2317549" cy="608728"/>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Rounded Corners 13">
            <a:extLst>
              <a:ext uri="{FF2B5EF4-FFF2-40B4-BE49-F238E27FC236}">
                <a16:creationId xmlns:a16="http://schemas.microsoft.com/office/drawing/2014/main" id="{AD647D99-9A7F-4BA8-A1A1-8F5923ABE064}"/>
              </a:ext>
            </a:extLst>
          </p:cNvPr>
          <p:cNvSpPr/>
          <p:nvPr/>
        </p:nvSpPr>
        <p:spPr>
          <a:xfrm>
            <a:off x="4844362" y="1147139"/>
            <a:ext cx="2317549" cy="608728"/>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F196B335-654C-44C1-8D41-20EFA541DEAA}"/>
              </a:ext>
            </a:extLst>
          </p:cNvPr>
          <p:cNvSpPr/>
          <p:nvPr/>
        </p:nvSpPr>
        <p:spPr>
          <a:xfrm>
            <a:off x="9622369" y="538411"/>
            <a:ext cx="2317549" cy="608728"/>
          </a:xfrm>
          <a:prstGeom prst="roundRect">
            <a:avLst/>
          </a:prstGeom>
          <a:solidFill>
            <a:schemeClr val="accent4">
              <a:alpha val="3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0250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
</file>

<file path=ppt/theme/theme1.xml><?xml version="1.0" encoding="utf-8"?>
<a:theme xmlns:a="http://schemas.openxmlformats.org/drawingml/2006/main" name="Metropolitan">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Metropolitan</Template>
  <TotalTime>8709</TotalTime>
  <Words>1118</Words>
  <Application>Microsoft Office PowerPoint</Application>
  <PresentationFormat>Widescreen</PresentationFormat>
  <Paragraphs>129</Paragraphs>
  <Slides>14</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Corbel</vt:lpstr>
      <vt:lpstr>Courier New</vt:lpstr>
      <vt:lpstr>Metropolitan</vt:lpstr>
      <vt:lpstr>If statements Lists</vt:lpstr>
      <vt:lpstr>Activity Feedback</vt:lpstr>
      <vt:lpstr>If-then Statements</vt:lpstr>
      <vt:lpstr>Truthiness</vt:lpstr>
      <vt:lpstr>Which is the best practice to check this statement?</vt:lpstr>
      <vt:lpstr>Common Mistakes</vt:lpstr>
      <vt:lpstr>How many possible paths to the end?</vt:lpstr>
      <vt:lpstr>If-then-else statements</vt:lpstr>
      <vt:lpstr>How many keywords?</vt:lpstr>
      <vt:lpstr>What is a list?</vt:lpstr>
      <vt:lpstr>Which of these func definitions has a list parameter?</vt:lpstr>
      <vt:lpstr>Using Lists</vt:lpstr>
      <vt:lpstr>Reminders</vt:lpstr>
      <vt:lpstr>Lab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acbart</dc:creator>
  <cp:lastModifiedBy>Apostolellis, Panagiotis</cp:lastModifiedBy>
  <cp:revision>191</cp:revision>
  <dcterms:created xsi:type="dcterms:W3CDTF">2017-08-24T16:45:08Z</dcterms:created>
  <dcterms:modified xsi:type="dcterms:W3CDTF">2018-02-22T15:29:44Z</dcterms:modified>
</cp:coreProperties>
</file>

<file path=docProps/thumbnail.jpeg>
</file>